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96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880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575664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5565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10946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4788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065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6671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8122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6043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2734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5397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9778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6216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9988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3963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0CDE5-7246-48D9-83B6-7AF8D8AA9F35}" type="datetimeFigureOut">
              <a:rPr lang="ru-RU" smtClean="0"/>
              <a:pPr/>
              <a:t>13.12.2015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F181E51-004D-43BC-AB91-486D75486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843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7.MP4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120 </a:t>
            </a:r>
            <a:r>
              <a:rPr lang="ru-RU" dirty="0" smtClean="0"/>
              <a:t>Лет Есенину 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Видеоотчет.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7687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Мероприятие началось с ознакомления с биографией великого писателя…</a:t>
            </a:r>
            <a:endParaRPr lang="ru-RU" dirty="0"/>
          </a:p>
        </p:txBody>
      </p:sp>
      <p:pic>
        <p:nvPicPr>
          <p:cNvPr id="11" name="1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7763" y="2133600"/>
            <a:ext cx="6716712" cy="3778250"/>
          </a:xfrm>
        </p:spPr>
      </p:pic>
    </p:spTree>
    <p:extLst>
      <p:ext uri="{BB962C8B-B14F-4D97-AF65-F5344CB8AC3E}">
        <p14:creationId xmlns:p14="http://schemas.microsoft.com/office/powerpoint/2010/main" xmlns="" val="85561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Один из преподавателей подробно рассказал о нелегкой жизни поэта и столь трагическом конце.</a:t>
            </a:r>
            <a:endParaRPr lang="ru-RU" dirty="0"/>
          </a:p>
        </p:txBody>
      </p:sp>
      <p:pic>
        <p:nvPicPr>
          <p:cNvPr id="4" name="2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7763" y="2133600"/>
            <a:ext cx="6716712" cy="3778250"/>
          </a:xfrm>
        </p:spPr>
      </p:pic>
    </p:spTree>
    <p:extLst>
      <p:ext uri="{BB962C8B-B14F-4D97-AF65-F5344CB8AC3E}">
        <p14:creationId xmlns:p14="http://schemas.microsoft.com/office/powerpoint/2010/main" xmlns="" val="392537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1905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Также </a:t>
            </a:r>
            <a:r>
              <a:rPr lang="ru-RU" dirty="0" smtClean="0"/>
              <a:t>на мероприятии присутствовали наши </a:t>
            </a:r>
            <a:r>
              <a:rPr lang="ru-RU" dirty="0" smtClean="0"/>
              <a:t>т</a:t>
            </a:r>
            <a:r>
              <a:rPr lang="ru-RU" dirty="0" smtClean="0"/>
              <a:t>уркменские студенты, </a:t>
            </a:r>
            <a:r>
              <a:rPr lang="ru-RU" dirty="0" smtClean="0"/>
              <a:t>которые любезно согласились прочитать стихи поэта.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05000"/>
            <a:ext cx="10515600" cy="4137026"/>
          </a:xfrm>
        </p:spPr>
        <p:txBody>
          <a:bodyPr/>
          <a:lstStyle/>
          <a:p>
            <a:pPr algn="ctr"/>
            <a:r>
              <a:rPr lang="ru-RU" dirty="0" smtClean="0"/>
              <a:t>Были зачитаны такие стиха как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en-US" dirty="0" smtClean="0"/>
              <a:t>“</a:t>
            </a:r>
            <a:r>
              <a:rPr lang="ru-RU" dirty="0" smtClean="0"/>
              <a:t>Отговорила роща золотая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4" name="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2925" y="2265549"/>
            <a:ext cx="7959635" cy="447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788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ru-RU" dirty="0" smtClean="0"/>
              <a:t>Я покинул родимый дом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6" name="6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7763" y="2133600"/>
            <a:ext cx="6716712" cy="3778250"/>
          </a:xfrm>
        </p:spPr>
      </p:pic>
    </p:spTree>
    <p:extLst>
      <p:ext uri="{BB962C8B-B14F-4D97-AF65-F5344CB8AC3E}">
        <p14:creationId xmlns:p14="http://schemas.microsoft.com/office/powerpoint/2010/main" xmlns="" val="281646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Но выступали не только зарубежные гости, но и слушатели ПОДФО.</a:t>
            </a:r>
            <a:br>
              <a:rPr lang="ru-RU" dirty="0" smtClean="0"/>
            </a:br>
            <a:r>
              <a:rPr lang="en-US" dirty="0" smtClean="0"/>
              <a:t>“</a:t>
            </a:r>
            <a:r>
              <a:rPr lang="ru-RU" dirty="0" smtClean="0"/>
              <a:t>Клен ты мой опавший…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8" name="7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 rot="5400000">
            <a:off x="4337545" y="3201079"/>
            <a:ext cx="4680021" cy="2633822"/>
          </a:xfrm>
        </p:spPr>
      </p:pic>
    </p:spTree>
    <p:extLst>
      <p:ext uri="{BB962C8B-B14F-4D97-AF65-F5344CB8AC3E}">
        <p14:creationId xmlns:p14="http://schemas.microsoft.com/office/powerpoint/2010/main" xmlns="" val="147602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ru-RU" dirty="0" smtClean="0"/>
              <a:t>Письмо к женщине</a:t>
            </a:r>
            <a:r>
              <a:rPr lang="en-US" dirty="0" smtClean="0"/>
              <a:t>”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8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7763" y="2133600"/>
            <a:ext cx="6716712" cy="3778250"/>
          </a:xfrm>
        </p:spPr>
      </p:pic>
    </p:spTree>
    <p:extLst>
      <p:ext uri="{BB962C8B-B14F-4D97-AF65-F5344CB8AC3E}">
        <p14:creationId xmlns:p14="http://schemas.microsoft.com/office/powerpoint/2010/main" xmlns="" val="150427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Ну и конечно же, куда же без наших преподавателей.</a:t>
            </a:r>
            <a:br>
              <a:rPr lang="ru-RU" dirty="0" smtClean="0"/>
            </a:br>
            <a:r>
              <a:rPr lang="en-US" dirty="0" smtClean="0"/>
              <a:t>“</a:t>
            </a:r>
            <a:r>
              <a:rPr lang="ru-RU" dirty="0" smtClean="0"/>
              <a:t>Песнь о собаке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4" name="9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86175" y="2133600"/>
            <a:ext cx="6721475" cy="3778250"/>
          </a:xfrm>
        </p:spPr>
      </p:pic>
    </p:spTree>
    <p:extLst>
      <p:ext uri="{BB962C8B-B14F-4D97-AF65-F5344CB8AC3E}">
        <p14:creationId xmlns:p14="http://schemas.microsoft.com/office/powerpoint/2010/main" xmlns="" val="302756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</TotalTime>
  <Words>89</Words>
  <Application>Microsoft Office PowerPoint</Application>
  <PresentationFormat>Произвольный</PresentationFormat>
  <Paragraphs>10</Paragraphs>
  <Slides>8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Легкий дым</vt:lpstr>
      <vt:lpstr>120 Лет Есенину !</vt:lpstr>
      <vt:lpstr>Мероприятие началось с ознакомления с биографией великого писателя…</vt:lpstr>
      <vt:lpstr>Один из преподавателей подробно рассказал о нелегкой жизни поэта и столь трагическом конце.</vt:lpstr>
      <vt:lpstr>Также на мероприятии присутствовали наши туркменские студенты, которые любезно согласились прочитать стихи поэта.</vt:lpstr>
      <vt:lpstr>“Я покинул родимый дом”</vt:lpstr>
      <vt:lpstr>Но выступали не только зарубежные гости, но и слушатели ПОДФО. “Клен ты мой опавший…”</vt:lpstr>
      <vt:lpstr>“Письмо к женщине” </vt:lpstr>
      <vt:lpstr>Ну и конечно же, куда же без наших преподавателей. “Песнь о собаке”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 Лет Есенину !</dc:title>
  <dc:creator>Гога</dc:creator>
  <cp:lastModifiedBy>Alina</cp:lastModifiedBy>
  <cp:revision>5</cp:revision>
  <dcterms:created xsi:type="dcterms:W3CDTF">2015-11-29T19:51:50Z</dcterms:created>
  <dcterms:modified xsi:type="dcterms:W3CDTF">2015-12-13T08:38:10Z</dcterms:modified>
</cp:coreProperties>
</file>