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  <p:sldMasterId id="2147483720" r:id="rId5"/>
    <p:sldMasterId id="2147483732" r:id="rId6"/>
    <p:sldMasterId id="2147483744" r:id="rId7"/>
    <p:sldMasterId id="2147483768" r:id="rId8"/>
  </p:sld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D4859E6-4C4C-400D-9DAC-767DCFF98CA7}" type="datetimeFigureOut">
              <a:rPr lang="ru-RU" smtClean="0"/>
              <a:pPr/>
              <a:t>17.04.2014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4E25F33-5458-4B7E-AD6C-957B6826CB5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«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Тире между подлежащим и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сказуемым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71942"/>
            <a:ext cx="7854696" cy="221457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C00000"/>
                </a:solidFill>
              </a:rPr>
              <a:t>Для слушателей факультета </a:t>
            </a:r>
          </a:p>
          <a:p>
            <a:pPr>
              <a:spcBef>
                <a:spcPts val="0"/>
              </a:spcBef>
            </a:pPr>
            <a:r>
              <a:rPr lang="ru-RU" i="1" dirty="0" err="1" smtClean="0">
                <a:solidFill>
                  <a:srgbClr val="C00000"/>
                </a:solidFill>
              </a:rPr>
              <a:t>довузовской</a:t>
            </a:r>
            <a:r>
              <a:rPr lang="ru-RU" i="1" dirty="0" smtClean="0">
                <a:solidFill>
                  <a:srgbClr val="C00000"/>
                </a:solidFill>
              </a:rPr>
              <a:t> подготовки 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C00000"/>
                </a:solidFill>
              </a:rPr>
              <a:t>и профориентации, 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C00000"/>
                </a:solidFill>
              </a:rPr>
              <a:t>подготовительных курсов, </a:t>
            </a:r>
          </a:p>
          <a:p>
            <a:pPr>
              <a:spcBef>
                <a:spcPts val="0"/>
              </a:spcBef>
            </a:pPr>
            <a:r>
              <a:rPr lang="ru-RU" i="1" dirty="0" smtClean="0">
                <a:solidFill>
                  <a:srgbClr val="C00000"/>
                </a:solidFill>
              </a:rPr>
              <a:t>абитуриентов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8786874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Эсперанто – искусственный международный язык, созданный в 1887 году польским врачом Заменгофом.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инфинитив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инфинитив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Жить – значит организовывать процессы, воздействию которых мы подвержены.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(Б. Брехт)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инфинитив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Достичь совершенства в своей работе – большое счастье.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числительное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u="sng" dirty="0" err="1" smtClean="0">
                <a:latin typeface="Times New Roman" pitchFamily="18" charset="0"/>
                <a:cs typeface="Times New Roman" pitchFamily="18" charset="0"/>
              </a:rPr>
              <a:t>числительное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Семью пять – тридцать пять.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числительное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Площадь участка – тридцать соток.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929718" cy="1000132"/>
          </a:xfrm>
        </p:spPr>
        <p:txBody>
          <a:bodyPr>
            <a:noAutofit/>
          </a:bodyPr>
          <a:lstStyle/>
          <a:p>
            <a:r>
              <a:rPr lang="ru-RU" sz="18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отсутствии глагола-связки в составном именном сказуемом между подлежащим и сказуемым ставится тире, если главные члены предложения выражены следующими частями речи:</a:t>
            </a:r>
            <a:br>
              <a:rPr lang="ru-RU" sz="18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571736" y="1428736"/>
            <a:ext cx="142876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928794" y="2714620"/>
            <a:ext cx="9286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857356" y="3929066"/>
            <a:ext cx="150019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143108" y="4929198"/>
            <a:ext cx="1143008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2143108" y="5857892"/>
            <a:ext cx="142876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1 Тире сохраняется, если подлежащее и сказуемое разделяет причастный оборот:</a:t>
            </a:r>
          </a:p>
          <a:p>
            <a:pPr>
              <a:buNone/>
            </a:pPr>
            <a:r>
              <a:rPr lang="ru-RU" i="1" dirty="0" smtClean="0"/>
              <a:t>Длина Августовского канала, соединяющего Неман с Вислою, – 102 километра.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2 Тире сохраняется, если подлежащее и сказуемое разделяет придаточное предложение:</a:t>
            </a:r>
          </a:p>
          <a:p>
            <a:pPr>
              <a:buNone/>
            </a:pPr>
            <a:r>
              <a:rPr lang="ru-RU" i="1" dirty="0" smtClean="0"/>
              <a:t>Длина Августовского канала, который соединяет Неман с Вислою, – 102 километра.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4305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Помните</a:t>
            </a:r>
            <a:r>
              <a:rPr lang="ru-RU" sz="4400" dirty="0" smtClean="0">
                <a:solidFill>
                  <a:schemeClr val="tx1"/>
                </a:solidFill>
              </a:rPr>
              <a:t>!</a:t>
            </a:r>
            <a:br>
              <a:rPr lang="ru-RU" sz="4400" dirty="0" smtClean="0">
                <a:solidFill>
                  <a:schemeClr val="tx1"/>
                </a:solidFill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6000792"/>
          </a:xfrm>
        </p:spPr>
        <p:txBody>
          <a:bodyPr>
            <a:noAutofit/>
          </a:bodyPr>
          <a:lstStyle/>
          <a:p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Тире не ставится, если главные члены предложения выражены следующими частями речи: 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8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Личное местоимение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 новичок в этом классе.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прилагательное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Русская грамматика сложная.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Существительное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местоимение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Эти красивые цветы мои.</a:t>
            </a:r>
            <a: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143372" y="2285992"/>
            <a:ext cx="264320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43306" y="3571876"/>
            <a:ext cx="2286016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71868" y="4857760"/>
            <a:ext cx="200026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5869006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также если между подлежащим и сказуемым возникают: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частица НЕ: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Попытка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пытка, а спрос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беда.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вводные слова: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 собаки,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пожалуй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единственный вид древних животных-бойцов, нисколько не утративший своё значение для армии и милиции.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сравнительные союзы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как, будто, как будто, словно, точно, что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Падающая звезда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добрая примета.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Твои слова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будто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упрёк.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Зимний лес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словно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сказка.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Яблони в цвету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точно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заснеженные холмы.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Трактор в поле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танк в бою.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1431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428604"/>
            <a:ext cx="4038600" cy="58678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Различайте!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Предложения, в которых употребляются сравнительные союзы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как, будто, как будто, словно, точно, что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 подлежащим и сказуемым, и предложения со сравнительным оборотом (с этими же союзами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!).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428604"/>
            <a:ext cx="4038600" cy="58678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Сравните:</a:t>
            </a: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Наша земля как сад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(нет знака препинания между подлежащим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сказуемым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Наша земля, как сад, цветёт 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(в состав предложения входит сравнительный оборот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сад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).  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4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14422"/>
            <a:ext cx="8715436" cy="521497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Укажите предложения, в которых на месте пропуска ставится тире: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1. Фабрика «Марко», бесспорно, _ успешное предприятие.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Главная особенность утконосых динозавров, обитавших более 90 миллионов лет назад, _ гребни, напоминающие форму причёски Элвиса Пресли.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Самый популярный злодей _ граф Дракула, о котором снято 162 фильма.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Мы _ общественная организация, поэтому полномочия наши _ небольшие.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Спички _ не игрушка.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Единственный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самодостаточный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актёр за всю историю кинематографа _ это Чарли Чаплин.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7. Самый весёлый смех _ это смеяться над теми, кто смеётся над тобой.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8. Жизнь _ коротка, искусство _ вечно.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Жить _ значит действовать.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10. 560 километров – протяжённость территории Беларуси с севера на юг.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4629160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Ответы: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2, 3, 6, 7, 9, 10.</a:t>
            </a:r>
            <a:b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86182" y="228600"/>
            <a:ext cx="5049970" cy="6272234"/>
          </a:xfrm>
        </p:spPr>
        <p:txBody>
          <a:bodyPr/>
          <a:lstStyle/>
          <a:p>
            <a:pPr algn="r"/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русскому языку. </a:t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Составила </a:t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преподаватель </a:t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Королёва Е.А. 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</TotalTime>
  <Words>196</Words>
  <Application>Microsoft Office PowerPoint</Application>
  <PresentationFormat>Экран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Поток</vt:lpstr>
      <vt:lpstr>Открытая</vt:lpstr>
      <vt:lpstr>Бумажная</vt:lpstr>
      <vt:lpstr>1_Открытая</vt:lpstr>
      <vt:lpstr>Метро</vt:lpstr>
      <vt:lpstr>Трек</vt:lpstr>
      <vt:lpstr>Официальная</vt:lpstr>
      <vt:lpstr>Солнцестояние</vt:lpstr>
      <vt:lpstr>Тема «Тире между подлежащим и сказуемым»</vt:lpstr>
      <vt:lpstr>При отсутствии глагола-связки в составном именном сказуемом между подлежащим и сказуемым ставится тире, если главные члены предложения выражены следующими частями речи: </vt:lpstr>
      <vt:lpstr>Помните! </vt:lpstr>
      <vt:lpstr>Тире не ставится, если главные члены предложения выражены следующими частями речи:  1 Личное местоимение существительное: Я новичок в этом классе.   2 Существительное прилагательное: Русская грамматика сложная.   3 Существительное местоимение: Эти красивые цветы мои. </vt:lpstr>
      <vt:lpstr>А также если между подлежащим и сказуемым возникают:   1 частица НЕ: Попытка не пытка, а спрос не беда.   2 вводные слова: Сегодня собаки, пожалуй, единственный вид древних животных-бойцов, нисколько не утративший своё значение для армии и милиции.   3 сравнительные союзы как, будто, как будто, словно, точно, что:  Падающая звезда как добрая примета. Твои слова будто упрёк. Зимний лес словно сказка.  Яблони в цвету точно заснеженные холмы. Трактор в поле что танк в бою.   </vt:lpstr>
      <vt:lpstr>Слайд 6</vt:lpstr>
      <vt:lpstr>Тест</vt:lpstr>
      <vt:lpstr>Ответы: 2, 3, 6, 7, 9, 10. </vt:lpstr>
      <vt:lpstr>      Презентация  по русскому языку.  Составила  преподаватель  Королёва Е.А.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«Тире между подлежащим и сказуемым»</dc:title>
  <dc:creator>alina</dc:creator>
  <cp:lastModifiedBy>alina</cp:lastModifiedBy>
  <cp:revision>6</cp:revision>
  <dcterms:created xsi:type="dcterms:W3CDTF">2014-04-16T16:43:52Z</dcterms:created>
  <dcterms:modified xsi:type="dcterms:W3CDTF">2014-04-17T11:37:09Z</dcterms:modified>
</cp:coreProperties>
</file>