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коричн\Рисунок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7" y="5778500"/>
            <a:ext cx="8710613" cy="1079500"/>
          </a:xfrm>
          <a:prstGeom prst="rect">
            <a:avLst/>
          </a:prstGeom>
          <a:noFill/>
        </p:spPr>
      </p:pic>
      <p:pic>
        <p:nvPicPr>
          <p:cNvPr id="11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24744"/>
            <a:ext cx="7198568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63691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61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  <p:pic>
        <p:nvPicPr>
          <p:cNvPr id="1027" name="Picture 3" descr="C:\Users\User\Desktop\коричн\Рисунок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1537" cy="6881813"/>
          </a:xfrm>
          <a:prstGeom prst="rect">
            <a:avLst/>
          </a:prstGeom>
          <a:noFill/>
        </p:spPr>
      </p:pic>
      <p:pic>
        <p:nvPicPr>
          <p:cNvPr id="1028" name="Picture 4" descr="C:\Users\User\Desktop\коричн\Рисунок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-11113"/>
            <a:ext cx="158750" cy="68691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User\Desktop\коричн\Рисунок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23813"/>
            <a:ext cx="467543" cy="6881813"/>
          </a:xfrm>
          <a:prstGeom prst="rect">
            <a:avLst/>
          </a:prstGeom>
          <a:noFill/>
        </p:spPr>
      </p:pic>
      <p:pic>
        <p:nvPicPr>
          <p:cNvPr id="2053" name="Picture 5" descr="C:\Users\User\Desktop\коричн\Рисунок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8531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коричн\Рисунок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7" y="5778500"/>
            <a:ext cx="8710613" cy="1079500"/>
          </a:xfrm>
          <a:prstGeom prst="rect">
            <a:avLst/>
          </a:prstGeom>
          <a:noFill/>
        </p:spPr>
      </p:pic>
      <p:pic>
        <p:nvPicPr>
          <p:cNvPr id="10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3" descr="C:\Users\User\Desktop\коричн\Рисунок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1537" cy="6881813"/>
          </a:xfrm>
          <a:prstGeom prst="rect">
            <a:avLst/>
          </a:prstGeom>
          <a:noFill/>
        </p:spPr>
      </p:pic>
      <p:pic>
        <p:nvPicPr>
          <p:cNvPr id="9" name="Picture 4" descr="C:\Users\User\Desktop\коричн\Рисунок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484784"/>
            <a:ext cx="745110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7" y="2906713"/>
            <a:ext cx="7451105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rgbClr val="5C2E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C:\Users\User\Desktop\коричн\Рисунок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23813"/>
            <a:ext cx="467543" cy="6881813"/>
          </a:xfrm>
          <a:prstGeom prst="rect">
            <a:avLst/>
          </a:prstGeom>
          <a:noFill/>
        </p:spPr>
      </p:pic>
      <p:pic>
        <p:nvPicPr>
          <p:cNvPr id="10" name="Picture 5" descr="C:\Users\User\Desktop\коричн\Рисунок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0986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коричн\Рисунок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7" y="5778500"/>
            <a:ext cx="8710613" cy="1079500"/>
          </a:xfrm>
          <a:prstGeom prst="rect">
            <a:avLst/>
          </a:prstGeom>
          <a:noFill/>
        </p:spPr>
      </p:pic>
      <p:pic>
        <p:nvPicPr>
          <p:cNvPr id="9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3" descr="C:\Users\User\Desktop\коричн\Рисунок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1537" cy="6881813"/>
          </a:xfrm>
          <a:prstGeom prst="rect">
            <a:avLst/>
          </a:prstGeom>
          <a:noFill/>
        </p:spPr>
      </p:pic>
      <p:pic>
        <p:nvPicPr>
          <p:cNvPr id="8" name="Picture 4" descr="C:\Users\User\Desktop\коричн\Рисунок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коричн\Рисунок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7" y="5778500"/>
            <a:ext cx="8710613" cy="1079500"/>
          </a:xfrm>
          <a:prstGeom prst="rect">
            <a:avLst/>
          </a:prstGeom>
          <a:noFill/>
        </p:spPr>
      </p:pic>
      <p:pic>
        <p:nvPicPr>
          <p:cNvPr id="8" name="Picture 3" descr="C:\Users\User\Desktop\коричн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C:\Users\User\Desktop\коричн\Рисунок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71537" cy="6881813"/>
          </a:xfrm>
          <a:prstGeom prst="rect">
            <a:avLst/>
          </a:prstGeom>
          <a:noFill/>
        </p:spPr>
      </p:pic>
      <p:pic>
        <p:nvPicPr>
          <p:cNvPr id="7" name="Picture 4" descr="C:\Users\User\Desktop\коричн\Рисунок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-11113"/>
            <a:ext cx="158750" cy="6869113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90F57-7F0B-4411-BC8C-EEB4D963060C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6FA03-453E-4552-A997-A80AA51660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 w="11430"/>
          <a:solidFill>
            <a:srgbClr val="5C2E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1008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008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008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008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008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685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4688132" y="17331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open window (after H. Munro)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473169" y="1304203"/>
            <a:ext cx="2526432" cy="226084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action or practice of shooting</a:t>
            </a:r>
          </a:p>
          <a:p>
            <a:pPr algn="ctr"/>
            <a:r>
              <a:rPr lang="en-US" sz="3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 or growing quickly</a:t>
            </a:r>
            <a:endParaRPr lang="ru-RU" sz="32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n/>
              <a:solidFill>
                <a:schemeClr val="accent4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86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720357" y="2089594"/>
            <a:ext cx="3125734" cy="3624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[ˌ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ɪntrəˈdʌkʃ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(ə)n]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05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615424">
            <a:off x="4602827" y="1773828"/>
            <a:ext cx="2942767" cy="2681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406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530675" y="1845537"/>
            <a:ext cx="3106986" cy="3288042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 or process of introducing :  the state of being introduced</a:t>
            </a:r>
            <a:endParaRPr lang="ru-RU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8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Gather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[ˈ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ɡæðə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97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images (206×245)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2029">
            <a:off x="4563520" y="1315221"/>
            <a:ext cx="2746626" cy="3266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3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449549">
            <a:off x="4484110" y="1447851"/>
            <a:ext cx="2840076" cy="3436673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to bring (things or people) together into a group</a:t>
            </a:r>
          </a:p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choose and collect (things)</a:t>
            </a:r>
          </a:p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get or take (things) from different people or places and bring them together</a:t>
            </a:r>
          </a:p>
          <a:p>
            <a:pPr algn="ctr"/>
            <a:endParaRPr lang="ru-RU" sz="20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/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87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Gaily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[ˈ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ɡeɪlɪ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213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encrypted-tbn1.gstatic.com/images?q=tbn:ANd9GcTm076coKroIZb9lIqqRAfycxVBLz6RHgEhjL9-u0_oPWyxnCvX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1793">
            <a:off x="4624353" y="1679162"/>
            <a:ext cx="2816011" cy="2828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55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636607" y="1746450"/>
            <a:ext cx="2751105" cy="3486218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 a happy and lively way</a:t>
            </a:r>
          </a:p>
          <a:p>
            <a:pPr algn="ctr"/>
            <a:r>
              <a:rPr lang="en-US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a bright and colorful way</a:t>
            </a:r>
          </a:p>
          <a:p>
            <a:pPr algn="ctr"/>
            <a:endParaRPr lang="ru-RU" sz="1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040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Resort </a:t>
            </a: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rɪˈzɔːt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972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Seize</a:t>
            </a: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siːz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53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https://encrypted-tbn0.gstatic.com/images?q=tbn:ANd9GcTEijslbKLLXsmvp3kJFNGu-7Sme5wHsXi8q5awLjQ90D5YdEc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9153">
            <a:off x="4607303" y="1777276"/>
            <a:ext cx="2886543" cy="2641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6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401161" y="1240644"/>
            <a:ext cx="2526432" cy="226084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to use legal or official power to take (something)</a:t>
            </a:r>
          </a:p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get or take (something) in a sudden or violent way</a:t>
            </a:r>
          </a:p>
          <a:p>
            <a:pPr algn="ctr"/>
            <a:r>
              <a:rPr lang="en-US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attack and take control of (a place) by force or violence</a:t>
            </a:r>
          </a:p>
          <a:p>
            <a:pPr algn="ctr"/>
            <a:endParaRPr lang="ru-RU" sz="2000" b="1" dirty="0">
              <a:ln/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04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Cemetery</a:t>
            </a: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[ˈ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sɛmətrɪ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4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encrypted-tbn1.gstatic.com/images?q=tbn:ANd9GcQKroTnPoar4ygBZT5KujVlMszZykci_iD_6-_7rjBpBfenUGKh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6157">
            <a:off x="4617803" y="1702107"/>
            <a:ext cx="2762203" cy="2607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8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686529" y="1931806"/>
            <a:ext cx="2526432" cy="2241382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 place where dead people are buried</a:t>
            </a:r>
            <a:endParaRPr lang="ru-RU" sz="32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n/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544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761201" y="2207705"/>
            <a:ext cx="2526432" cy="22608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invent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ɪnˈvɛnt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82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570130">
            <a:off x="4753891" y="1105498"/>
            <a:ext cx="2355847" cy="3540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87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281480" y="1050551"/>
            <a:ext cx="2526432" cy="2260848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to create or produce (something useful) for the first time</a:t>
            </a:r>
          </a:p>
          <a:p>
            <a:pPr algn="ctr"/>
            <a:r>
              <a:rPr lang="en-US" sz="2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create or make up (something, such as a story) in order to trick people</a:t>
            </a:r>
          </a:p>
          <a:p>
            <a:pPr algn="ctr"/>
            <a:endParaRPr lang="ru-RU" sz="2200" b="1" dirty="0">
              <a:ln/>
              <a:solidFill>
                <a:schemeClr val="accent4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44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587001" y="2027829"/>
            <a:ext cx="3288115" cy="2672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Amusing</a:t>
            </a:r>
          </a:p>
          <a:p>
            <a:pPr marL="0" indent="0" algn="ctr">
              <a:buNone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əˈmjuːzɪŋ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85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colonialtours.com.do/images/1royalt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2736">
            <a:off x="4742753" y="1999091"/>
            <a:ext cx="2678177" cy="2385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7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0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538960">
            <a:off x="4598137" y="1797264"/>
            <a:ext cx="2924005" cy="2523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761201" y="1787420"/>
            <a:ext cx="2526432" cy="2260848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causing laughter or enjoyment </a:t>
            </a:r>
          </a:p>
          <a:p>
            <a:pPr algn="ctr"/>
            <a:r>
              <a:rPr lang="en-US" sz="32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funny or enjoyable</a:t>
            </a:r>
            <a:endParaRPr lang="ru-RU" sz="32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n/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18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545177" y="1139348"/>
            <a:ext cx="2526432" cy="2260848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place where people go for vacations</a:t>
            </a:r>
          </a:p>
          <a:p>
            <a:pPr algn="ctr"/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something that you choose for help</a:t>
            </a:r>
          </a:p>
          <a:p>
            <a:pPr algn="ctr"/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act of doing or using something especially because no other choices are possible</a:t>
            </a:r>
            <a:endParaRPr lang="ru-RU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96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11280" y="1881379"/>
            <a:ext cx="2526432" cy="260552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owe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əʊ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99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www.theincometaxschool.com/wp-content/uploads/2014/02/Owe-Money-Small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1323">
            <a:off x="4610765" y="1827920"/>
            <a:ext cx="2858918" cy="2755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80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401161" y="1050552"/>
            <a:ext cx="2526432" cy="2260848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75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need to pay or repay money to a person, bank, business, etc.</a:t>
            </a:r>
          </a:p>
          <a:p>
            <a:pPr algn="ctr"/>
            <a:r>
              <a:rPr lang="en-US" sz="175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need to do or give something to someone who has done something for you or given something to you</a:t>
            </a:r>
          </a:p>
          <a:p>
            <a:pPr algn="ctr"/>
            <a:r>
              <a:rPr lang="en-US" sz="175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to say that something should be done for or given to someone</a:t>
            </a:r>
            <a:endParaRPr lang="ru-RU" sz="175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90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 rot="20646705">
            <a:off x="4958459" y="2219467"/>
            <a:ext cx="2526432" cy="226084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5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Shooting</a:t>
            </a:r>
            <a:endParaRPr lang="ru-RU" sz="5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[ˈ</a:t>
            </a:r>
            <a:r>
              <a:rPr lang="en-US" sz="5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ʃuːtɪŋ</a:t>
            </a:r>
            <a:r>
              <a:rPr lang="en-US" sz="5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5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20643726">
            <a:off x="2040198" y="2501346"/>
            <a:ext cx="2725477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Guess the meaning of the word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495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espicture.ru/8/fon-knigi-kartinki-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314" y="148984"/>
            <a:ext cx="8661099" cy="6681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643726">
            <a:off x="1620652" y="2626616"/>
            <a:ext cx="278939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Give the definition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encrypted-tbn0.gstatic.com/images?q=tbn:ANd9GcSArwltmnx3gN5qyWl-gMLG7IdDlsJ_Xooe_LN-KdC3lStOY87KG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0609">
            <a:off x="4654981" y="2096126"/>
            <a:ext cx="2780338" cy="1968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6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мпровизация 3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Импровизация 3</Template>
  <TotalTime>61</TotalTime>
  <Words>303</Words>
  <Application>Microsoft Office PowerPoint</Application>
  <PresentationFormat>Экран (4:3)</PresentationFormat>
  <Paragraphs>73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Импровизация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Коричневая импровизация</dc:title>
  <dc:creator>User</dc:creator>
  <cp:lastModifiedBy>Pavel</cp:lastModifiedBy>
  <cp:revision>10</cp:revision>
  <dcterms:created xsi:type="dcterms:W3CDTF">2014-07-05T17:50:35Z</dcterms:created>
  <dcterms:modified xsi:type="dcterms:W3CDTF">2014-12-01T14:33:43Z</dcterms:modified>
</cp:coreProperties>
</file>