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 id="2147483720" r:id="rId5"/>
    <p:sldMasterId id="2147483732" r:id="rId6"/>
    <p:sldMasterId id="2147483747" r:id="rId7"/>
    <p:sldMasterId id="2147483759" r:id="rId8"/>
  </p:sldMasterIdLst>
  <p:notesMasterIdLst>
    <p:notesMasterId r:id="rId82"/>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slide" Target="slides/slide68.xml"/><Relationship Id="rId84"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5.xml"/><Relationship Id="rId61" Type="http://schemas.openxmlformats.org/officeDocument/2006/relationships/slide" Target="slides/slide53.xml"/><Relationship Id="rId82" Type="http://schemas.openxmlformats.org/officeDocument/2006/relationships/notesMaster" Target="notesMasters/notesMaster1.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BC1E78-73E2-4537-A45E-7DE6B4DB99C4}" type="datetimeFigureOut">
              <a:rPr lang="ru-RU" smtClean="0"/>
              <a:t>20.11.2012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DC75E0-36F2-49D9-ADD3-1539F925CBB1}" type="slidenum">
              <a:rPr lang="ru-RU" smtClean="0"/>
              <a:t>‹#›</a:t>
            </a:fld>
            <a:endParaRPr lang="ru-RU"/>
          </a:p>
        </p:txBody>
      </p:sp>
    </p:spTree>
    <p:extLst>
      <p:ext uri="{BB962C8B-B14F-4D97-AF65-F5344CB8AC3E}">
        <p14:creationId xmlns:p14="http://schemas.microsoft.com/office/powerpoint/2010/main" val="1364844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255B2AE-736D-40C9-ACEE-E4E1B250226D}" type="slidenum">
              <a:rPr lang="ru-RU">
                <a:solidFill>
                  <a:prstClr val="black"/>
                </a:solidFill>
              </a:rPr>
              <a:pPr/>
              <a:t>26</a:t>
            </a:fld>
            <a:endParaRPr lang="ru-RU">
              <a:solidFill>
                <a:prstClr val="black"/>
              </a:solidFill>
            </a:endParaRPr>
          </a:p>
        </p:txBody>
      </p:sp>
    </p:spTree>
    <p:extLst>
      <p:ext uri="{BB962C8B-B14F-4D97-AF65-F5344CB8AC3E}">
        <p14:creationId xmlns:p14="http://schemas.microsoft.com/office/powerpoint/2010/main" val="3228165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38F822E5-3521-4ED2-BCDB-16B417E68D18}" type="datetimeFigureOut">
              <a:rPr lang="ru-RU" smtClean="0">
                <a:solidFill>
                  <a:srgbClr val="DBF5F9">
                    <a:shade val="90000"/>
                  </a:srgbClr>
                </a:solidFill>
              </a:rPr>
              <a:pPr/>
              <a:t>20.11.2012</a:t>
            </a:fld>
            <a:endParaRPr lang="ru-RU">
              <a:solidFill>
                <a:srgbClr val="DBF5F9">
                  <a:shade val="90000"/>
                </a:srgbClr>
              </a:solidFill>
            </a:endParaRPr>
          </a:p>
        </p:txBody>
      </p:sp>
      <p:sp>
        <p:nvSpPr>
          <p:cNvPr id="19" name="Нижний колонтитул 18"/>
          <p:cNvSpPr>
            <a:spLocks noGrp="1"/>
          </p:cNvSpPr>
          <p:nvPr>
            <p:ph type="ftr" sz="quarter" idx="11"/>
          </p:nvPr>
        </p:nvSpPr>
        <p:spPr/>
        <p:txBody>
          <a:bodyPr/>
          <a:lstStyle/>
          <a:p>
            <a:endParaRPr lang="ru-RU">
              <a:solidFill>
                <a:srgbClr val="DBF5F9">
                  <a:shade val="90000"/>
                </a:srgbClr>
              </a:solidFill>
            </a:endParaRPr>
          </a:p>
        </p:txBody>
      </p:sp>
      <p:sp>
        <p:nvSpPr>
          <p:cNvPr id="27" name="Номер слайда 26"/>
          <p:cNvSpPr>
            <a:spLocks noGrp="1"/>
          </p:cNvSpPr>
          <p:nvPr>
            <p:ph type="sldNum" sz="quarter" idx="12"/>
          </p:nvPr>
        </p:nvSpPr>
        <p:spPr/>
        <p:txBody>
          <a:bodyPr/>
          <a:lstStyle/>
          <a:p>
            <a:fld id="{4B37F4BF-90E3-4A71-90BF-34E72190F558}" type="slidenum">
              <a:rPr lang="ru-RU" smtClean="0">
                <a:solidFill>
                  <a:srgbClr val="DBF5F9">
                    <a:shade val="90000"/>
                  </a:srgbClr>
                </a:solidFill>
              </a:rPr>
              <a:pPr/>
              <a:t>‹#›</a:t>
            </a:fld>
            <a:endParaRPr lang="ru-RU">
              <a:solidFill>
                <a:srgbClr val="DBF5F9">
                  <a:shade val="90000"/>
                </a:srgbClr>
              </a:solidFill>
            </a:endParaRPr>
          </a:p>
        </p:txBody>
      </p:sp>
    </p:spTree>
    <p:extLst>
      <p:ext uri="{BB962C8B-B14F-4D97-AF65-F5344CB8AC3E}">
        <p14:creationId xmlns:p14="http://schemas.microsoft.com/office/powerpoint/2010/main" val="62417338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04617B">
                  <a:shade val="90000"/>
                </a:srgbClr>
              </a:solidFill>
            </a:endParaRPr>
          </a:p>
        </p:txBody>
      </p:sp>
      <p:sp>
        <p:nvSpPr>
          <p:cNvPr id="6" name="Номер слайда 5"/>
          <p:cNvSpPr>
            <a:spLocks noGrp="1"/>
          </p:cNvSpPr>
          <p:nvPr>
            <p:ph type="sldNum" sz="quarter" idx="12"/>
          </p:nvPr>
        </p:nvSpPr>
        <p:spPr/>
        <p:txBody>
          <a:body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spTree>
    <p:extLst>
      <p:ext uri="{BB962C8B-B14F-4D97-AF65-F5344CB8AC3E}">
        <p14:creationId xmlns:p14="http://schemas.microsoft.com/office/powerpoint/2010/main" val="37318839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38F822E5-3521-4ED2-BCDB-16B417E68D18}" type="datetimeFigureOut">
              <a:rPr lang="ru-RU" smtClean="0">
                <a:solidFill>
                  <a:srgbClr val="DBF5F9">
                    <a:shade val="90000"/>
                  </a:srgbClr>
                </a:solidFill>
              </a:rPr>
              <a:pPr/>
              <a:t>20.11.2012</a:t>
            </a:fld>
            <a:endParaRPr lang="ru-RU">
              <a:solidFill>
                <a:srgbClr val="DBF5F9">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DBF5F9">
                  <a:shade val="90000"/>
                </a:srgbClr>
              </a:solidFill>
            </a:endParaRPr>
          </a:p>
        </p:txBody>
      </p:sp>
      <p:sp>
        <p:nvSpPr>
          <p:cNvPr id="6" name="Номер слайда 5"/>
          <p:cNvSpPr>
            <a:spLocks noGrp="1"/>
          </p:cNvSpPr>
          <p:nvPr>
            <p:ph type="sldNum" sz="quarter" idx="12"/>
          </p:nvPr>
        </p:nvSpPr>
        <p:spPr/>
        <p:txBody>
          <a:bodyPr/>
          <a:lstStyle/>
          <a:p>
            <a:fld id="{4B37F4BF-90E3-4A71-90BF-34E72190F558}" type="slidenum">
              <a:rPr lang="ru-RU" smtClean="0">
                <a:solidFill>
                  <a:srgbClr val="DBF5F9">
                    <a:shade val="90000"/>
                  </a:srgbClr>
                </a:solidFill>
              </a:rPr>
              <a:pPr/>
              <a:t>‹#›</a:t>
            </a:fld>
            <a:endParaRPr lang="ru-RU">
              <a:solidFill>
                <a:srgbClr val="DBF5F9">
                  <a:shade val="90000"/>
                </a:srgbClr>
              </a:solidFill>
            </a:endParaRPr>
          </a:p>
        </p:txBody>
      </p:sp>
    </p:spTree>
    <p:extLst>
      <p:ext uri="{BB962C8B-B14F-4D97-AF65-F5344CB8AC3E}">
        <p14:creationId xmlns:p14="http://schemas.microsoft.com/office/powerpoint/2010/main" val="135144197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04617B">
                  <a:shade val="90000"/>
                </a:srgbClr>
              </a:solidFill>
            </a:endParaRPr>
          </a:p>
        </p:txBody>
      </p:sp>
      <p:sp>
        <p:nvSpPr>
          <p:cNvPr id="7" name="Номер слайда 6"/>
          <p:cNvSpPr>
            <a:spLocks noGrp="1"/>
          </p:cNvSpPr>
          <p:nvPr>
            <p:ph type="sldNum" sz="quarter" idx="12"/>
          </p:nvPr>
        </p:nvSpPr>
        <p:spPr/>
        <p:txBody>
          <a:body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spTree>
    <p:extLst>
      <p:ext uri="{BB962C8B-B14F-4D97-AF65-F5344CB8AC3E}">
        <p14:creationId xmlns:p14="http://schemas.microsoft.com/office/powerpoint/2010/main" val="2796553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8" name="Нижний колонтитул 7"/>
          <p:cNvSpPr>
            <a:spLocks noGrp="1"/>
          </p:cNvSpPr>
          <p:nvPr>
            <p:ph type="ftr" sz="quarter" idx="11"/>
          </p:nvPr>
        </p:nvSpPr>
        <p:spPr/>
        <p:txBody>
          <a:bodyPr/>
          <a:lstStyle/>
          <a:p>
            <a:endParaRPr lang="ru-RU">
              <a:solidFill>
                <a:srgbClr val="04617B">
                  <a:shade val="90000"/>
                </a:srgbClr>
              </a:solidFill>
            </a:endParaRPr>
          </a:p>
        </p:txBody>
      </p:sp>
      <p:sp>
        <p:nvSpPr>
          <p:cNvPr id="9" name="Номер слайда 8"/>
          <p:cNvSpPr>
            <a:spLocks noGrp="1"/>
          </p:cNvSpPr>
          <p:nvPr>
            <p:ph type="sldNum" sz="quarter" idx="12"/>
          </p:nvPr>
        </p:nvSpPr>
        <p:spPr/>
        <p:txBody>
          <a:body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spTree>
    <p:extLst>
      <p:ext uri="{BB962C8B-B14F-4D97-AF65-F5344CB8AC3E}">
        <p14:creationId xmlns:p14="http://schemas.microsoft.com/office/powerpoint/2010/main" val="2070192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4" name="Нижний колонтитул 3"/>
          <p:cNvSpPr>
            <a:spLocks noGrp="1"/>
          </p:cNvSpPr>
          <p:nvPr>
            <p:ph type="ftr" sz="quarter" idx="11"/>
          </p:nvPr>
        </p:nvSpPr>
        <p:spPr/>
        <p:txBody>
          <a:bodyPr/>
          <a:lstStyle/>
          <a:p>
            <a:endParaRPr lang="ru-RU">
              <a:solidFill>
                <a:srgbClr val="04617B">
                  <a:shade val="90000"/>
                </a:srgbClr>
              </a:solidFill>
            </a:endParaRPr>
          </a:p>
        </p:txBody>
      </p:sp>
      <p:sp>
        <p:nvSpPr>
          <p:cNvPr id="5" name="Номер слайда 4"/>
          <p:cNvSpPr>
            <a:spLocks noGrp="1"/>
          </p:cNvSpPr>
          <p:nvPr>
            <p:ph type="sldNum" sz="quarter" idx="12"/>
          </p:nvPr>
        </p:nvSpPr>
        <p:spPr/>
        <p:txBody>
          <a:body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spTree>
    <p:extLst>
      <p:ext uri="{BB962C8B-B14F-4D97-AF65-F5344CB8AC3E}">
        <p14:creationId xmlns:p14="http://schemas.microsoft.com/office/powerpoint/2010/main" val="14186095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3" name="Нижний колонтитул 2"/>
          <p:cNvSpPr>
            <a:spLocks noGrp="1"/>
          </p:cNvSpPr>
          <p:nvPr>
            <p:ph type="ftr" sz="quarter" idx="11"/>
          </p:nvPr>
        </p:nvSpPr>
        <p:spPr/>
        <p:txBody>
          <a:bodyPr/>
          <a:lstStyle/>
          <a:p>
            <a:endParaRPr lang="ru-RU">
              <a:solidFill>
                <a:srgbClr val="04617B">
                  <a:shade val="90000"/>
                </a:srgbClr>
              </a:solidFill>
            </a:endParaRPr>
          </a:p>
        </p:txBody>
      </p:sp>
      <p:sp>
        <p:nvSpPr>
          <p:cNvPr id="4" name="Номер слайда 3"/>
          <p:cNvSpPr>
            <a:spLocks noGrp="1"/>
          </p:cNvSpPr>
          <p:nvPr>
            <p:ph type="sldNum" sz="quarter" idx="12"/>
          </p:nvPr>
        </p:nvSpPr>
        <p:spPr/>
        <p:txBody>
          <a:body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spTree>
    <p:extLst>
      <p:ext uri="{BB962C8B-B14F-4D97-AF65-F5344CB8AC3E}">
        <p14:creationId xmlns:p14="http://schemas.microsoft.com/office/powerpoint/2010/main" val="32617335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04617B">
                  <a:shade val="90000"/>
                </a:srgbClr>
              </a:solidFill>
            </a:endParaRPr>
          </a:p>
        </p:txBody>
      </p:sp>
      <p:sp>
        <p:nvSpPr>
          <p:cNvPr id="7" name="Номер слайда 6"/>
          <p:cNvSpPr>
            <a:spLocks noGrp="1"/>
          </p:cNvSpPr>
          <p:nvPr>
            <p:ph type="sldNum" sz="quarter" idx="12"/>
          </p:nvPr>
        </p:nvSpPr>
        <p:spPr/>
        <p:txBody>
          <a:body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spTree>
    <p:extLst>
      <p:ext uri="{BB962C8B-B14F-4D97-AF65-F5344CB8AC3E}">
        <p14:creationId xmlns:p14="http://schemas.microsoft.com/office/powerpoint/2010/main" val="179337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6" name="Нижний колонтитул 5"/>
          <p:cNvSpPr>
            <a:spLocks noGrp="1"/>
          </p:cNvSpPr>
          <p:nvPr>
            <p:ph type="ftr" sz="quarter" idx="11"/>
          </p:nvPr>
        </p:nvSpPr>
        <p:spPr/>
        <p:txBody>
          <a:bodyPr/>
          <a:lstStyle/>
          <a:p>
            <a:endParaRPr lang="ru-RU">
              <a:solidFill>
                <a:srgbClr val="04617B">
                  <a:shade val="90000"/>
                </a:srgbClr>
              </a:solidFill>
            </a:endParaRPr>
          </a:p>
        </p:txBody>
      </p:sp>
      <p:sp>
        <p:nvSpPr>
          <p:cNvPr id="7" name="Номер слайда 6"/>
          <p:cNvSpPr>
            <a:spLocks noGrp="1"/>
          </p:cNvSpPr>
          <p:nvPr>
            <p:ph type="sldNum" sz="quarter" idx="12"/>
          </p:nvPr>
        </p:nvSpPr>
        <p:spPr>
          <a:xfrm>
            <a:off x="8077200" y="6356350"/>
            <a:ext cx="609600" cy="365125"/>
          </a:xfrm>
        </p:spPr>
        <p:txBody>
          <a:body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8063689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04617B">
                  <a:shade val="90000"/>
                </a:srgbClr>
              </a:solidFill>
            </a:endParaRPr>
          </a:p>
        </p:txBody>
      </p:sp>
      <p:sp>
        <p:nvSpPr>
          <p:cNvPr id="6" name="Номер слайда 5"/>
          <p:cNvSpPr>
            <a:spLocks noGrp="1"/>
          </p:cNvSpPr>
          <p:nvPr>
            <p:ph type="sldNum" sz="quarter" idx="12"/>
          </p:nvPr>
        </p:nvSpPr>
        <p:spPr/>
        <p:txBody>
          <a:body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spTree>
    <p:extLst>
      <p:ext uri="{BB962C8B-B14F-4D97-AF65-F5344CB8AC3E}">
        <p14:creationId xmlns:p14="http://schemas.microsoft.com/office/powerpoint/2010/main" val="11701788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5" name="Нижний колонтитул 4"/>
          <p:cNvSpPr>
            <a:spLocks noGrp="1"/>
          </p:cNvSpPr>
          <p:nvPr>
            <p:ph type="ftr" sz="quarter" idx="11"/>
          </p:nvPr>
        </p:nvSpPr>
        <p:spPr/>
        <p:txBody>
          <a:bodyPr/>
          <a:lstStyle/>
          <a:p>
            <a:endParaRPr lang="ru-RU">
              <a:solidFill>
                <a:srgbClr val="04617B">
                  <a:shade val="90000"/>
                </a:srgbClr>
              </a:solidFill>
            </a:endParaRPr>
          </a:p>
        </p:txBody>
      </p:sp>
      <p:sp>
        <p:nvSpPr>
          <p:cNvPr id="6" name="Номер слайда 5"/>
          <p:cNvSpPr>
            <a:spLocks noGrp="1"/>
          </p:cNvSpPr>
          <p:nvPr>
            <p:ph type="sldNum" sz="quarter" idx="12"/>
          </p:nvPr>
        </p:nvSpPr>
        <p:spPr/>
        <p:txBody>
          <a:body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spTree>
    <p:extLst>
      <p:ext uri="{BB962C8B-B14F-4D97-AF65-F5344CB8AC3E}">
        <p14:creationId xmlns:p14="http://schemas.microsoft.com/office/powerpoint/2010/main" val="2866775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ru-RU" smtClean="0"/>
              <a:t>Образец заголовка</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white"/>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5" name="Footer Placeholder 4"/>
          <p:cNvSpPr>
            <a:spLocks noGrp="1"/>
          </p:cNvSpPr>
          <p:nvPr>
            <p:ph type="ftr" sz="quarter" idx="11"/>
          </p:nvPr>
        </p:nvSpPr>
        <p:spPr bwMode="white"/>
        <p:txBody>
          <a:bodyPr/>
          <a:lstStyle/>
          <a:p>
            <a:endParaRPr lang="ru-RU">
              <a:solidFill>
                <a:srgbClr val="9E8E5C">
                  <a:lumMod val="60000"/>
                  <a:lumOff val="40000"/>
                </a:srgbClr>
              </a:solidFill>
            </a:endParaRPr>
          </a:p>
        </p:txBody>
      </p:sp>
      <p:sp>
        <p:nvSpPr>
          <p:cNvPr id="6" name="Slide Number Placeholder 5"/>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spTree>
    <p:extLst>
      <p:ext uri="{BB962C8B-B14F-4D97-AF65-F5344CB8AC3E}">
        <p14:creationId xmlns:p14="http://schemas.microsoft.com/office/powerpoint/2010/main" val="3064896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5" name="Footer Placeholder 4"/>
          <p:cNvSpPr>
            <a:spLocks noGrp="1"/>
          </p:cNvSpPr>
          <p:nvPr>
            <p:ph type="ftr" sz="quarter" idx="11"/>
          </p:nvPr>
        </p:nvSpPr>
        <p:spPr/>
        <p:txBody>
          <a:bodyPr/>
          <a:lstStyle/>
          <a:p>
            <a:endParaRPr lang="ru-RU">
              <a:solidFill>
                <a:srgbClr val="9E8E5C">
                  <a:lumMod val="60000"/>
                  <a:lumOff val="40000"/>
                </a:srgbClr>
              </a:solidFill>
            </a:endParaRPr>
          </a:p>
        </p:txBody>
      </p:sp>
      <p:sp>
        <p:nvSpPr>
          <p:cNvPr id="6" name="Slide Number Placeholder 5"/>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val="17645393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5" name="Footer Placeholder 4"/>
          <p:cNvSpPr>
            <a:spLocks noGrp="1"/>
          </p:cNvSpPr>
          <p:nvPr>
            <p:ph type="ftr" sz="quarter" idx="11"/>
          </p:nvPr>
        </p:nvSpPr>
        <p:spPr/>
        <p:txBody>
          <a:bodyPr/>
          <a:lstStyle/>
          <a:p>
            <a:endParaRPr lang="ru-RU">
              <a:solidFill>
                <a:srgbClr val="9E8E5C">
                  <a:lumMod val="60000"/>
                  <a:lumOff val="40000"/>
                </a:srgbClr>
              </a:solidFill>
            </a:endParaRPr>
          </a:p>
        </p:txBody>
      </p:sp>
      <p:sp>
        <p:nvSpPr>
          <p:cNvPr id="6" name="Slide Number Placeholder 5"/>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val="17297282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6" name="Footer Placeholder 5"/>
          <p:cNvSpPr>
            <a:spLocks noGrp="1"/>
          </p:cNvSpPr>
          <p:nvPr>
            <p:ph type="ftr" sz="quarter" idx="11"/>
          </p:nvPr>
        </p:nvSpPr>
        <p:spPr/>
        <p:txBody>
          <a:bodyPr/>
          <a:lstStyle/>
          <a:p>
            <a:endParaRPr lang="ru-RU">
              <a:solidFill>
                <a:srgbClr val="9E8E5C">
                  <a:lumMod val="60000"/>
                  <a:lumOff val="40000"/>
                </a:srgbClr>
              </a:solidFill>
            </a:endParaRPr>
          </a:p>
        </p:txBody>
      </p:sp>
      <p:sp>
        <p:nvSpPr>
          <p:cNvPr id="7" name="Slide Number Placeholder 6"/>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val="29668546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8" name="Footer Placeholder 7"/>
          <p:cNvSpPr>
            <a:spLocks noGrp="1"/>
          </p:cNvSpPr>
          <p:nvPr>
            <p:ph type="ftr" sz="quarter" idx="11"/>
          </p:nvPr>
        </p:nvSpPr>
        <p:spPr/>
        <p:txBody>
          <a:bodyPr/>
          <a:lstStyle/>
          <a:p>
            <a:endParaRPr lang="ru-RU">
              <a:solidFill>
                <a:srgbClr val="9E8E5C">
                  <a:lumMod val="60000"/>
                  <a:lumOff val="40000"/>
                </a:srgbClr>
              </a:solidFill>
            </a:endParaRPr>
          </a:p>
        </p:txBody>
      </p:sp>
      <p:sp>
        <p:nvSpPr>
          <p:cNvPr id="9" name="Slide Number Placeholder 8"/>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spTree>
    <p:extLst>
      <p:ext uri="{BB962C8B-B14F-4D97-AF65-F5344CB8AC3E}">
        <p14:creationId xmlns:p14="http://schemas.microsoft.com/office/powerpoint/2010/main" val="33489802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4" name="Footer Placeholder 3"/>
          <p:cNvSpPr>
            <a:spLocks noGrp="1"/>
          </p:cNvSpPr>
          <p:nvPr>
            <p:ph type="ftr" sz="quarter" idx="11"/>
          </p:nvPr>
        </p:nvSpPr>
        <p:spPr/>
        <p:txBody>
          <a:bodyPr/>
          <a:lstStyle/>
          <a:p>
            <a:endParaRPr lang="ru-RU">
              <a:solidFill>
                <a:srgbClr val="9E8E5C">
                  <a:lumMod val="60000"/>
                  <a:lumOff val="40000"/>
                </a:srgbClr>
              </a:solidFill>
            </a:endParaRPr>
          </a:p>
        </p:txBody>
      </p:sp>
      <p:sp>
        <p:nvSpPr>
          <p:cNvPr id="5" name="Slide Number Placeholder 4"/>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val="7845141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6" name="Footer Placeholder 5"/>
          <p:cNvSpPr>
            <a:spLocks noGrp="1"/>
          </p:cNvSpPr>
          <p:nvPr>
            <p:ph type="ftr" sz="quarter" idx="11"/>
          </p:nvPr>
        </p:nvSpPr>
        <p:spPr/>
        <p:txBody>
          <a:bodyPr/>
          <a:lstStyle/>
          <a:p>
            <a:endParaRPr lang="ru-RU">
              <a:solidFill>
                <a:srgbClr val="9E8E5C">
                  <a:lumMod val="60000"/>
                  <a:lumOff val="40000"/>
                </a:srgbClr>
              </a:solidFill>
            </a:endParaRPr>
          </a:p>
        </p:txBody>
      </p:sp>
      <p:sp>
        <p:nvSpPr>
          <p:cNvPr id="7" name="Slide Number Placeholder 6"/>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spTree>
    <p:extLst>
      <p:ext uri="{BB962C8B-B14F-4D97-AF65-F5344CB8AC3E}">
        <p14:creationId xmlns:p14="http://schemas.microsoft.com/office/powerpoint/2010/main" val="3450801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6" name="Footer Placeholder 5"/>
          <p:cNvSpPr>
            <a:spLocks noGrp="1"/>
          </p:cNvSpPr>
          <p:nvPr>
            <p:ph type="ftr" sz="quarter" idx="11"/>
          </p:nvPr>
        </p:nvSpPr>
        <p:spPr/>
        <p:txBody>
          <a:bodyPr/>
          <a:lstStyle/>
          <a:p>
            <a:endParaRPr lang="ru-RU">
              <a:solidFill>
                <a:srgbClr val="9E8E5C">
                  <a:lumMod val="60000"/>
                  <a:lumOff val="40000"/>
                </a:srgbClr>
              </a:solidFill>
            </a:endParaRPr>
          </a:p>
        </p:txBody>
      </p:sp>
      <p:sp>
        <p:nvSpPr>
          <p:cNvPr id="7" name="Slide Number Placeholder 6"/>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1961306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6" name="Footer Placeholder 5"/>
          <p:cNvSpPr>
            <a:spLocks noGrp="1"/>
          </p:cNvSpPr>
          <p:nvPr>
            <p:ph type="ftr" sz="quarter" idx="11"/>
          </p:nvPr>
        </p:nvSpPr>
        <p:spPr/>
        <p:txBody>
          <a:bodyPr/>
          <a:lstStyle/>
          <a:p>
            <a:endParaRPr lang="ru-RU">
              <a:solidFill>
                <a:srgbClr val="9E8E5C">
                  <a:lumMod val="60000"/>
                  <a:lumOff val="40000"/>
                </a:srgbClr>
              </a:solidFill>
            </a:endParaRPr>
          </a:p>
        </p:txBody>
      </p:sp>
      <p:sp>
        <p:nvSpPr>
          <p:cNvPr id="7" name="Slide Number Placeholder 6"/>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spTree>
    <p:extLst>
      <p:ext uri="{BB962C8B-B14F-4D97-AF65-F5344CB8AC3E}">
        <p14:creationId xmlns:p14="http://schemas.microsoft.com/office/powerpoint/2010/main" val="9351648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5" name="Footer Placeholder 4"/>
          <p:cNvSpPr>
            <a:spLocks noGrp="1"/>
          </p:cNvSpPr>
          <p:nvPr>
            <p:ph type="ftr" sz="quarter" idx="11"/>
          </p:nvPr>
        </p:nvSpPr>
        <p:spPr/>
        <p:txBody>
          <a:bodyPr/>
          <a:lstStyle/>
          <a:p>
            <a:endParaRPr lang="ru-RU">
              <a:solidFill>
                <a:srgbClr val="9E8E5C">
                  <a:lumMod val="60000"/>
                  <a:lumOff val="40000"/>
                </a:srgbClr>
              </a:solidFill>
            </a:endParaRPr>
          </a:p>
        </p:txBody>
      </p:sp>
      <p:sp>
        <p:nvSpPr>
          <p:cNvPr id="6" name="Slide Number Placeholder 5"/>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spTree>
    <p:extLst>
      <p:ext uri="{BB962C8B-B14F-4D97-AF65-F5344CB8AC3E}">
        <p14:creationId xmlns:p14="http://schemas.microsoft.com/office/powerpoint/2010/main" val="9794116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5" name="Footer Placeholder 4"/>
          <p:cNvSpPr>
            <a:spLocks noGrp="1"/>
          </p:cNvSpPr>
          <p:nvPr>
            <p:ph type="ftr" sz="quarter" idx="11"/>
          </p:nvPr>
        </p:nvSpPr>
        <p:spPr/>
        <p:txBody>
          <a:bodyPr/>
          <a:lstStyle/>
          <a:p>
            <a:endParaRPr lang="ru-RU">
              <a:solidFill>
                <a:srgbClr val="9E8E5C">
                  <a:lumMod val="60000"/>
                  <a:lumOff val="40000"/>
                </a:srgbClr>
              </a:solidFill>
            </a:endParaRPr>
          </a:p>
        </p:txBody>
      </p:sp>
      <p:sp>
        <p:nvSpPr>
          <p:cNvPr id="6" name="Slide Number Placeholder 5"/>
          <p:cNvSpPr>
            <a:spLocks noGrp="1"/>
          </p:cNvSpPr>
          <p:nvPr>
            <p:ph type="sldNum" sz="quarter" idx="12"/>
          </p:nvPr>
        </p:nvSpPr>
        <p:spPr/>
        <p:txBody>
          <a:body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spTree>
    <p:extLst>
      <p:ext uri="{BB962C8B-B14F-4D97-AF65-F5344CB8AC3E}">
        <p14:creationId xmlns:p14="http://schemas.microsoft.com/office/powerpoint/2010/main" val="25953510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2" name="Нижний колонтитул 1"/>
          <p:cNvSpPr>
            <a:spLocks noGrp="1"/>
          </p:cNvSpPr>
          <p:nvPr>
            <p:ph type="ftr" sz="quarter" idx="11"/>
          </p:nvPr>
        </p:nvSpPr>
        <p:spPr/>
        <p:txBody>
          <a:bodyPr/>
          <a:lstStyle/>
          <a:p>
            <a:endParaRPr lang="ru-RU">
              <a:solidFill>
                <a:srgbClr val="AD0101">
                  <a:shade val="75000"/>
                </a:srgbClr>
              </a:solidFill>
            </a:endParaRPr>
          </a:p>
        </p:txBody>
      </p:sp>
      <p:sp>
        <p:nvSpPr>
          <p:cNvPr id="15" name="Номер слайда 14"/>
          <p:cNvSpPr>
            <a:spLocks noGrp="1"/>
          </p:cNvSpPr>
          <p:nvPr>
            <p:ph type="sldNum" sz="quarter" idx="12"/>
          </p:nvPr>
        </p:nvSpPr>
        <p:spPr>
          <a:xfrm>
            <a:off x="8229600" y="6473952"/>
            <a:ext cx="758952" cy="246888"/>
          </a:xfrm>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Tree>
    <p:extLst>
      <p:ext uri="{BB962C8B-B14F-4D97-AF65-F5344CB8AC3E}">
        <p14:creationId xmlns:p14="http://schemas.microsoft.com/office/powerpoint/2010/main" val="35523087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solidFill>
                <a:srgbClr val="AD0101">
                  <a:shade val="75000"/>
                </a:srgbClr>
              </a:solidFill>
            </a:endParaRPr>
          </a:p>
        </p:txBody>
      </p:sp>
      <p:sp>
        <p:nvSpPr>
          <p:cNvPr id="16" name="Номер слайда 15"/>
          <p:cNvSpPr>
            <a:spLocks noGrp="1"/>
          </p:cNvSpPr>
          <p:nvPr>
            <p:ph type="sldNum" sz="quarter" idx="12"/>
          </p:nvPr>
        </p:nvSpPr>
        <p:spPr>
          <a:xfrm>
            <a:off x="8229600" y="6473952"/>
            <a:ext cx="758952" cy="246888"/>
          </a:xfrm>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Tree>
    <p:extLst>
      <p:ext uri="{BB962C8B-B14F-4D97-AF65-F5344CB8AC3E}">
        <p14:creationId xmlns:p14="http://schemas.microsoft.com/office/powerpoint/2010/main" val="29662963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11" name="Нижний колонтитул 10"/>
          <p:cNvSpPr>
            <a:spLocks noGrp="1"/>
          </p:cNvSpPr>
          <p:nvPr>
            <p:ph type="ftr" sz="quarter" idx="11"/>
          </p:nvPr>
        </p:nvSpPr>
        <p:spPr/>
        <p:txBody>
          <a:bodyPr/>
          <a:lstStyle/>
          <a:p>
            <a:endParaRPr lang="ru-RU">
              <a:solidFill>
                <a:srgbClr val="AD0101">
                  <a:shade val="75000"/>
                </a:srgbClr>
              </a:solidFill>
            </a:endParaRPr>
          </a:p>
        </p:txBody>
      </p:sp>
      <p:sp>
        <p:nvSpPr>
          <p:cNvPr id="16" name="Номер слайда 15"/>
          <p:cNvSpPr>
            <a:spLocks noGrp="1"/>
          </p:cNvSpPr>
          <p:nvPr>
            <p:ph type="sldNum" sz="quarter" idx="12"/>
          </p:nvPr>
        </p:nvSpPr>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extLst>
      <p:ext uri="{BB962C8B-B14F-4D97-AF65-F5344CB8AC3E}">
        <p14:creationId xmlns:p14="http://schemas.microsoft.com/office/powerpoint/2010/main" val="34664992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10" name="Нижний колонтитул 9"/>
          <p:cNvSpPr>
            <a:spLocks noGrp="1"/>
          </p:cNvSpPr>
          <p:nvPr>
            <p:ph type="ftr" sz="quarter" idx="11"/>
          </p:nvPr>
        </p:nvSpPr>
        <p:spPr/>
        <p:txBody>
          <a:bodyPr/>
          <a:lstStyle/>
          <a:p>
            <a:endParaRPr lang="ru-RU">
              <a:solidFill>
                <a:srgbClr val="AD0101">
                  <a:shade val="75000"/>
                </a:srgbClr>
              </a:solidFill>
            </a:endParaRPr>
          </a:p>
        </p:txBody>
      </p:sp>
      <p:sp>
        <p:nvSpPr>
          <p:cNvPr id="31" name="Номер слайда 30"/>
          <p:cNvSpPr>
            <a:spLocks noGrp="1"/>
          </p:cNvSpPr>
          <p:nvPr>
            <p:ph type="sldNum" sz="quarter" idx="12"/>
          </p:nvPr>
        </p:nvSpPr>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Tree>
    <p:extLst>
      <p:ext uri="{BB962C8B-B14F-4D97-AF65-F5344CB8AC3E}">
        <p14:creationId xmlns:p14="http://schemas.microsoft.com/office/powerpoint/2010/main" val="20829949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6" name="Нижний колонтитул 5"/>
          <p:cNvSpPr>
            <a:spLocks noGrp="1"/>
          </p:cNvSpPr>
          <p:nvPr>
            <p:ph type="ftr" sz="quarter" idx="11"/>
          </p:nvPr>
        </p:nvSpPr>
        <p:spPr/>
        <p:txBody>
          <a:bodyPr/>
          <a:lstStyle/>
          <a:p>
            <a:endParaRPr lang="ru-RU">
              <a:solidFill>
                <a:srgbClr val="AD0101">
                  <a:shade val="75000"/>
                </a:srgbClr>
              </a:solidFill>
            </a:endParaRPr>
          </a:p>
        </p:txBody>
      </p:sp>
      <p:sp>
        <p:nvSpPr>
          <p:cNvPr id="7" name="Номер слайда 6"/>
          <p:cNvSpPr>
            <a:spLocks noGrp="1"/>
          </p:cNvSpPr>
          <p:nvPr>
            <p:ph type="sldNum" sz="quarter" idx="12"/>
          </p:nvPr>
        </p:nvSpPr>
        <p:spPr>
          <a:xfrm>
            <a:off x="8229600" y="6477000"/>
            <a:ext cx="762000" cy="246888"/>
          </a:xfrm>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Tree>
    <p:extLst>
      <p:ext uri="{BB962C8B-B14F-4D97-AF65-F5344CB8AC3E}">
        <p14:creationId xmlns:p14="http://schemas.microsoft.com/office/powerpoint/2010/main" val="2527224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21" name="Нижний колонтитул 20"/>
          <p:cNvSpPr>
            <a:spLocks noGrp="1"/>
          </p:cNvSpPr>
          <p:nvPr>
            <p:ph type="ftr" sz="quarter" idx="11"/>
          </p:nvPr>
        </p:nvSpPr>
        <p:spPr/>
        <p:txBody>
          <a:bodyPr/>
          <a:lstStyle/>
          <a:p>
            <a:endParaRPr lang="ru-RU">
              <a:solidFill>
                <a:srgbClr val="AD0101">
                  <a:shade val="75000"/>
                </a:srgbClr>
              </a:solidFill>
            </a:endParaRPr>
          </a:p>
        </p:txBody>
      </p:sp>
      <p:sp>
        <p:nvSpPr>
          <p:cNvPr id="6" name="Номер слайда 5"/>
          <p:cNvSpPr>
            <a:spLocks noGrp="1"/>
          </p:cNvSpPr>
          <p:nvPr>
            <p:ph type="sldNum" sz="quarter" idx="12"/>
          </p:nvPr>
        </p:nvSpPr>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Tree>
    <p:extLst>
      <p:ext uri="{BB962C8B-B14F-4D97-AF65-F5344CB8AC3E}">
        <p14:creationId xmlns:p14="http://schemas.microsoft.com/office/powerpoint/2010/main" val="2997425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24" name="Нижний колонтитул 23"/>
          <p:cNvSpPr>
            <a:spLocks noGrp="1"/>
          </p:cNvSpPr>
          <p:nvPr>
            <p:ph type="ftr" sz="quarter" idx="11"/>
          </p:nvPr>
        </p:nvSpPr>
        <p:spPr/>
        <p:txBody>
          <a:bodyPr/>
          <a:lstStyle/>
          <a:p>
            <a:endParaRPr lang="ru-RU">
              <a:solidFill>
                <a:srgbClr val="AD0101">
                  <a:shade val="75000"/>
                </a:srgbClr>
              </a:solidFill>
            </a:endParaRPr>
          </a:p>
        </p:txBody>
      </p:sp>
      <p:sp>
        <p:nvSpPr>
          <p:cNvPr id="7" name="Номер слайда 6"/>
          <p:cNvSpPr>
            <a:spLocks noGrp="1"/>
          </p:cNvSpPr>
          <p:nvPr>
            <p:ph type="sldNum" sz="quarter" idx="12"/>
          </p:nvPr>
        </p:nvSpPr>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Tree>
    <p:extLst>
      <p:ext uri="{BB962C8B-B14F-4D97-AF65-F5344CB8AC3E}">
        <p14:creationId xmlns:p14="http://schemas.microsoft.com/office/powerpoint/2010/main" val="21361328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29" name="Нижний колонтитул 28"/>
          <p:cNvSpPr>
            <a:spLocks noGrp="1"/>
          </p:cNvSpPr>
          <p:nvPr>
            <p:ph type="ftr" sz="quarter" idx="11"/>
          </p:nvPr>
        </p:nvSpPr>
        <p:spPr/>
        <p:txBody>
          <a:bodyPr/>
          <a:lstStyle/>
          <a:p>
            <a:endParaRPr lang="ru-RU">
              <a:solidFill>
                <a:srgbClr val="AD0101">
                  <a:shade val="75000"/>
                </a:srgbClr>
              </a:solidFill>
            </a:endParaRPr>
          </a:p>
        </p:txBody>
      </p:sp>
      <p:sp>
        <p:nvSpPr>
          <p:cNvPr id="7" name="Номер слайда 6"/>
          <p:cNvSpPr>
            <a:spLocks noGrp="1"/>
          </p:cNvSpPr>
          <p:nvPr>
            <p:ph type="sldNum" sz="quarter" idx="12"/>
          </p:nvPr>
        </p:nvSpPr>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Tree>
    <p:extLst>
      <p:ext uri="{BB962C8B-B14F-4D97-AF65-F5344CB8AC3E}">
        <p14:creationId xmlns:p14="http://schemas.microsoft.com/office/powerpoint/2010/main" val="3730357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5" name="Нижний колонтитул 4"/>
          <p:cNvSpPr>
            <a:spLocks noGrp="1"/>
          </p:cNvSpPr>
          <p:nvPr>
            <p:ph type="ftr" sz="quarter" idx="11"/>
          </p:nvPr>
        </p:nvSpPr>
        <p:spPr/>
        <p:txBody>
          <a:bodyPr/>
          <a:lstStyle/>
          <a:p>
            <a:endParaRPr lang="ru-RU">
              <a:solidFill>
                <a:srgbClr val="AD0101">
                  <a:shade val="75000"/>
                </a:srgbClr>
              </a:solidFill>
            </a:endParaRPr>
          </a:p>
        </p:txBody>
      </p:sp>
      <p:sp>
        <p:nvSpPr>
          <p:cNvPr id="31" name="Номер слайда 30"/>
          <p:cNvSpPr>
            <a:spLocks noGrp="1"/>
          </p:cNvSpPr>
          <p:nvPr>
            <p:ph type="sldNum" sz="quarter" idx="12"/>
          </p:nvPr>
        </p:nvSpPr>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extLst>
      <p:ext uri="{BB962C8B-B14F-4D97-AF65-F5344CB8AC3E}">
        <p14:creationId xmlns:p14="http://schemas.microsoft.com/office/powerpoint/2010/main" val="30327635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5" name="Нижний колонтитул 4"/>
          <p:cNvSpPr>
            <a:spLocks noGrp="1"/>
          </p:cNvSpPr>
          <p:nvPr>
            <p:ph type="ftr" sz="quarter" idx="11"/>
          </p:nvPr>
        </p:nvSpPr>
        <p:spPr/>
        <p:txBody>
          <a:bodyPr/>
          <a:lstStyle/>
          <a:p>
            <a:endParaRPr lang="ru-RU">
              <a:solidFill>
                <a:srgbClr val="AD0101">
                  <a:shade val="75000"/>
                </a:srgbClr>
              </a:solidFill>
            </a:endParaRPr>
          </a:p>
        </p:txBody>
      </p:sp>
      <p:sp>
        <p:nvSpPr>
          <p:cNvPr id="6" name="Номер слайда 5"/>
          <p:cNvSpPr>
            <a:spLocks noGrp="1"/>
          </p:cNvSpPr>
          <p:nvPr>
            <p:ph type="sldNum" sz="quarter" idx="12"/>
          </p:nvPr>
        </p:nvSpPr>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Tree>
    <p:extLst>
      <p:ext uri="{BB962C8B-B14F-4D97-AF65-F5344CB8AC3E}">
        <p14:creationId xmlns:p14="http://schemas.microsoft.com/office/powerpoint/2010/main" val="20541271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5" name="Нижний колонтитул 4"/>
          <p:cNvSpPr>
            <a:spLocks noGrp="1"/>
          </p:cNvSpPr>
          <p:nvPr>
            <p:ph type="ftr" sz="quarter" idx="11"/>
          </p:nvPr>
        </p:nvSpPr>
        <p:spPr/>
        <p:txBody>
          <a:bodyPr/>
          <a:lstStyle/>
          <a:p>
            <a:endParaRPr lang="ru-RU">
              <a:solidFill>
                <a:srgbClr val="AD0101">
                  <a:shade val="75000"/>
                </a:srgbClr>
              </a:solidFill>
            </a:endParaRPr>
          </a:p>
        </p:txBody>
      </p:sp>
      <p:sp>
        <p:nvSpPr>
          <p:cNvPr id="6" name="Номер слайда 5"/>
          <p:cNvSpPr>
            <a:spLocks noGrp="1"/>
          </p:cNvSpPr>
          <p:nvPr>
            <p:ph type="sldNum" sz="quarter" idx="12"/>
          </p:nvPr>
        </p:nvSpPr>
        <p:spPr/>
        <p:txBody>
          <a:body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Tree>
    <p:extLst>
      <p:ext uri="{BB962C8B-B14F-4D97-AF65-F5344CB8AC3E}">
        <p14:creationId xmlns:p14="http://schemas.microsoft.com/office/powerpoint/2010/main" val="9451384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17" name="Нижний колонтитул 16"/>
          <p:cNvSpPr>
            <a:spLocks noGrp="1"/>
          </p:cNvSpPr>
          <p:nvPr>
            <p:ph type="ftr" sz="quarter" idx="11"/>
          </p:nvPr>
        </p:nvSpPr>
        <p:spPr/>
        <p:txBody>
          <a:bodyPr/>
          <a:lstStyle/>
          <a:p>
            <a:endParaRPr lang="ru-RU">
              <a:solidFill>
                <a:prstClr val="white">
                  <a:shade val="50000"/>
                </a:prstClr>
              </a:solidFill>
            </a:endParaRPr>
          </a:p>
        </p:txBody>
      </p:sp>
      <p:sp>
        <p:nvSpPr>
          <p:cNvPr id="29" name="Номер слайда 28"/>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extLst>
      <p:ext uri="{BB962C8B-B14F-4D97-AF65-F5344CB8AC3E}">
        <p14:creationId xmlns:p14="http://schemas.microsoft.com/office/powerpoint/2010/main" val="34880837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5908662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a:xfrm>
            <a:off x="7924800" y="6416675"/>
            <a:ext cx="762000" cy="365125"/>
          </a:xfrm>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4105784428"/>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white">
                  <a:shade val="50000"/>
                </a:prstClr>
              </a:solidFill>
            </a:endParaRPr>
          </a:p>
        </p:txBody>
      </p:sp>
      <p:sp>
        <p:nvSpPr>
          <p:cNvPr id="7" name="Номер слайда 6"/>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22180681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8" name="Нижний колонтитул 7"/>
          <p:cNvSpPr>
            <a:spLocks noGrp="1"/>
          </p:cNvSpPr>
          <p:nvPr>
            <p:ph type="ftr" sz="quarter" idx="11"/>
          </p:nvPr>
        </p:nvSpPr>
        <p:spPr/>
        <p:txBody>
          <a:bodyPr/>
          <a:lstStyle/>
          <a:p>
            <a:endParaRPr lang="ru-RU">
              <a:solidFill>
                <a:prstClr val="white">
                  <a:shade val="50000"/>
                </a:prstClr>
              </a:solidFill>
            </a:endParaRPr>
          </a:p>
        </p:txBody>
      </p:sp>
      <p:sp>
        <p:nvSpPr>
          <p:cNvPr id="9" name="Номер слайда 8"/>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1572568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4" name="Нижний колонтитул 3"/>
          <p:cNvSpPr>
            <a:spLocks noGrp="1"/>
          </p:cNvSpPr>
          <p:nvPr>
            <p:ph type="ftr" sz="quarter" idx="11"/>
          </p:nvPr>
        </p:nvSpPr>
        <p:spPr/>
        <p:txBody>
          <a:bodyPr/>
          <a:lstStyle/>
          <a:p>
            <a:endParaRPr lang="ru-RU">
              <a:solidFill>
                <a:prstClr val="white">
                  <a:shade val="50000"/>
                </a:prstClr>
              </a:solidFill>
            </a:endParaRPr>
          </a:p>
        </p:txBody>
      </p:sp>
      <p:sp>
        <p:nvSpPr>
          <p:cNvPr id="5" name="Номер слайда 4"/>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40274111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p>
            <a:endParaRPr lang="ru-RU">
              <a:solidFill>
                <a:prstClr val="white">
                  <a:shade val="50000"/>
                </a:prstClr>
              </a:solidFill>
            </a:endParaRPr>
          </a:p>
        </p:txBody>
      </p:sp>
      <p:sp>
        <p:nvSpPr>
          <p:cNvPr id="4" name="Номер слайда 3"/>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17980570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white">
                  <a:shade val="50000"/>
                </a:prstClr>
              </a:solidFill>
            </a:endParaRPr>
          </a:p>
        </p:txBody>
      </p:sp>
      <p:sp>
        <p:nvSpPr>
          <p:cNvPr id="7" name="Номер слайда 6"/>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1657535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white">
                  <a:shade val="50000"/>
                </a:prstClr>
              </a:solidFill>
            </a:endParaRPr>
          </a:p>
        </p:txBody>
      </p:sp>
      <p:sp>
        <p:nvSpPr>
          <p:cNvPr id="7" name="Номер слайда 6"/>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34123820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1818501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white">
                  <a:shade val="50000"/>
                </a:prstClr>
              </a:solidFill>
            </a:endParaRPr>
          </a:p>
        </p:txBody>
      </p:sp>
      <p:sp>
        <p:nvSpPr>
          <p:cNvPr id="6" name="Номер слайда 5"/>
          <p:cNvSpPr>
            <a:spLocks noGrp="1"/>
          </p:cNvSpPr>
          <p:nvPr>
            <p:ph type="sldNum" sz="quarter" idx="12"/>
          </p:nvPr>
        </p:nvSpPr>
        <p:spPr/>
        <p:txBody>
          <a:body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22693640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53" name="Group 52"/>
          <p:cNvGrpSpPr/>
          <p:nvPr/>
        </p:nvGrpSpPr>
        <p:grpSpPr>
          <a:xfrm>
            <a:off x="103644" y="1997845"/>
            <a:ext cx="9264100" cy="3669157"/>
            <a:chOff x="103644" y="1997845"/>
            <a:chExt cx="9264100" cy="3669157"/>
          </a:xfrm>
        </p:grpSpPr>
        <p:sp>
          <p:nvSpPr>
            <p:cNvPr id="21" name="Freeform 20"/>
            <p:cNvSpPr/>
            <p:nvPr/>
          </p:nvSpPr>
          <p:spPr>
            <a:xfrm rot="15669120">
              <a:off x="3703491" y="-842257"/>
              <a:ext cx="2064406"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67397 w 2209695"/>
                <a:gd name="connsiteY0" fmla="*/ 8829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67397" y="8829966"/>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3" name="Freeform 22"/>
            <p:cNvSpPr/>
            <p:nvPr/>
          </p:nvSpPr>
          <p:spPr>
            <a:xfrm rot="15660000">
              <a:off x="5179560" y="157915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6" name="Freeform 25"/>
            <p:cNvSpPr/>
            <p:nvPr/>
          </p:nvSpPr>
          <p:spPr>
            <a:xfrm rot="15660000">
              <a:off x="6127955" y="-68851"/>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62833"/>
                <a:gd name="connsiteY0" fmla="*/ 6172200 h 6320186"/>
                <a:gd name="connsiteX1" fmla="*/ 0 w 962833"/>
                <a:gd name="connsiteY1" fmla="*/ 6172200 h 6320186"/>
                <a:gd name="connsiteX2" fmla="*/ 5534 w 962833"/>
                <a:gd name="connsiteY2" fmla="*/ 6164375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5534" y="6164375"/>
                  </a:lnTo>
                  <a:cubicBezTo>
                    <a:pt x="3689" y="4261983"/>
                    <a:pt x="1845" y="2359592"/>
                    <a:pt x="0" y="457200"/>
                  </a:cubicBez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4" name="Freeform 23"/>
            <p:cNvSpPr/>
            <p:nvPr/>
          </p:nvSpPr>
          <p:spPr>
            <a:xfrm rot="15660000">
              <a:off x="5624128" y="-61128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8" name="Freeform 27"/>
            <p:cNvSpPr/>
            <p:nvPr/>
          </p:nvSpPr>
          <p:spPr>
            <a:xfrm rot="15660000">
              <a:off x="6395227" y="-278516"/>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5" name="Freeform 44"/>
            <p:cNvSpPr/>
            <p:nvPr/>
          </p:nvSpPr>
          <p:spPr>
            <a:xfrm rot="15660000">
              <a:off x="7468755" y="1178808"/>
              <a:ext cx="536285" cy="2936001"/>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 name="connsiteX0" fmla="*/ 328 w 528237"/>
                <a:gd name="connsiteY0" fmla="*/ 2862849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28237"/>
                <a:gd name="connsiteY0" fmla="*/ 2863516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38755"/>
                <a:gd name="connsiteY0" fmla="*/ 2863516 h 2953801"/>
                <a:gd name="connsiteX1" fmla="*/ 0 w 538755"/>
                <a:gd name="connsiteY1" fmla="*/ 251460 h 2953801"/>
                <a:gd name="connsiteX2" fmla="*/ 73651 w 538755"/>
                <a:gd name="connsiteY2" fmla="*/ 73651 h 2953801"/>
                <a:gd name="connsiteX3" fmla="*/ 251460 w 538755"/>
                <a:gd name="connsiteY3" fmla="*/ 0 h 2953801"/>
                <a:gd name="connsiteX4" fmla="*/ 251460 w 538755"/>
                <a:gd name="connsiteY4" fmla="*/ 0 h 2953801"/>
                <a:gd name="connsiteX5" fmla="*/ 429269 w 538755"/>
                <a:gd name="connsiteY5" fmla="*/ 73651 h 2953801"/>
                <a:gd name="connsiteX6" fmla="*/ 502920 w 538755"/>
                <a:gd name="connsiteY6" fmla="*/ 251460 h 2953801"/>
                <a:gd name="connsiteX7" fmla="*/ 538755 w 538755"/>
                <a:gd name="connsiteY7" fmla="*/ 2953801 h 2953801"/>
                <a:gd name="connsiteX0" fmla="*/ 4542 w 536285"/>
                <a:gd name="connsiteY0" fmla="*/ 2863516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 name="connsiteX0" fmla="*/ 6777 w 536285"/>
                <a:gd name="connsiteY0" fmla="*/ 2849391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285" h="2938929">
                  <a:moveTo>
                    <a:pt x="6777" y="2849391"/>
                  </a:moveTo>
                  <a:cubicBezTo>
                    <a:pt x="6668" y="1978928"/>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17682" y="905440"/>
                    <a:pt x="536285" y="293892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5" name="Freeform 24"/>
          <p:cNvSpPr/>
          <p:nvPr/>
        </p:nvSpPr>
        <p:spPr>
          <a:xfrm rot="15660000">
            <a:off x="5750708" y="-641833"/>
            <a:ext cx="985797" cy="604813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81537"/>
              <a:gd name="connsiteY0" fmla="*/ 6172200 h 6338829"/>
              <a:gd name="connsiteX1" fmla="*/ 0 w 981537"/>
              <a:gd name="connsiteY1" fmla="*/ 6172200 h 6338829"/>
              <a:gd name="connsiteX2" fmla="*/ 0 w 981537"/>
              <a:gd name="connsiteY2" fmla="*/ 6172200 h 6338829"/>
              <a:gd name="connsiteX3" fmla="*/ 0 w 981537"/>
              <a:gd name="connsiteY3" fmla="*/ 457200 h 6338829"/>
              <a:gd name="connsiteX4" fmla="*/ 133911 w 981537"/>
              <a:gd name="connsiteY4" fmla="*/ 133911 h 6338829"/>
              <a:gd name="connsiteX5" fmla="*/ 457201 w 981537"/>
              <a:gd name="connsiteY5" fmla="*/ 1 h 6338829"/>
              <a:gd name="connsiteX6" fmla="*/ 457200 w 981537"/>
              <a:gd name="connsiteY6" fmla="*/ 0 h 6338829"/>
              <a:gd name="connsiteX7" fmla="*/ 457200 w 981537"/>
              <a:gd name="connsiteY7" fmla="*/ 0 h 6338829"/>
              <a:gd name="connsiteX8" fmla="*/ 780489 w 981537"/>
              <a:gd name="connsiteY8" fmla="*/ 133911 h 6338829"/>
              <a:gd name="connsiteX9" fmla="*/ 914399 w 981537"/>
              <a:gd name="connsiteY9" fmla="*/ 457201 h 6338829"/>
              <a:gd name="connsiteX10" fmla="*/ 981537 w 981537"/>
              <a:gd name="connsiteY10" fmla="*/ 6338829 h 633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1537" h="6338829">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89058" y="4544471"/>
                  <a:pt x="981537" y="6338829"/>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nvGrpSpPr>
          <p:cNvPr id="30" name="Group 29"/>
          <p:cNvGrpSpPr/>
          <p:nvPr/>
        </p:nvGrpSpPr>
        <p:grpSpPr>
          <a:xfrm>
            <a:off x="787878" y="-970104"/>
            <a:ext cx="5636587" cy="2701922"/>
            <a:chOff x="787878" y="-970104"/>
            <a:chExt cx="5636587" cy="2701922"/>
          </a:xfrm>
        </p:grpSpPr>
        <p:sp>
          <p:nvSpPr>
            <p:cNvPr id="37" name="Oval 36"/>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2" name="Oval 41"/>
            <p:cNvSpPr/>
            <p:nvPr userDrawn="1"/>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1" name="Oval 40"/>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4" name="Pie 33"/>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6" name="Oval 35"/>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8" name="Arc 37"/>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6" name="Pie 45"/>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7" name="Arc 46"/>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8" name="Oval 47"/>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9" name="Oval 48"/>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0" name="Arc 39"/>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50" name="Oval 49"/>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51" name="Oval 50"/>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32" name="Rectangle 31"/>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Title 1"/>
          <p:cNvSpPr>
            <a:spLocks noGrp="1"/>
          </p:cNvSpPr>
          <p:nvPr>
            <p:ph type="ctrTitle"/>
          </p:nvPr>
        </p:nvSpPr>
        <p:spPr>
          <a:xfrm rot="21042312">
            <a:off x="1022823" y="2961459"/>
            <a:ext cx="7551601" cy="1612607"/>
          </a:xfrm>
        </p:spPr>
        <p:txBody>
          <a:bodyPr anchor="b" anchorCtr="0">
            <a:noAutofit/>
          </a:bodyPr>
          <a:lstStyle>
            <a:lvl1pPr algn="l">
              <a:defRPr sz="4600">
                <a:solidFill>
                  <a:schemeClr val="bg1"/>
                </a:solidFill>
              </a:defRPr>
            </a:lvl1pPr>
          </a:lstStyle>
          <a:p>
            <a:r>
              <a:rPr lang="ru-RU" smtClean="0"/>
              <a:t>Образец заголовка</a:t>
            </a:r>
            <a:endParaRPr/>
          </a:p>
        </p:txBody>
      </p:sp>
      <p:sp>
        <p:nvSpPr>
          <p:cNvPr id="3" name="Subtitle 2"/>
          <p:cNvSpPr>
            <a:spLocks noGrp="1"/>
          </p:cNvSpPr>
          <p:nvPr>
            <p:ph type="subTitle" idx="1"/>
          </p:nvPr>
        </p:nvSpPr>
        <p:spPr>
          <a:xfrm rot="21060000">
            <a:off x="2550459" y="4704801"/>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dirty="0"/>
          </a:p>
        </p:txBody>
      </p:sp>
    </p:spTree>
    <p:extLst>
      <p:ext uri="{BB962C8B-B14F-4D97-AF65-F5344CB8AC3E}">
        <p14:creationId xmlns:p14="http://schemas.microsoft.com/office/powerpoint/2010/main" val="20306285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Title 1"/>
          <p:cNvSpPr>
            <a:spLocks noGrp="1"/>
          </p:cNvSpPr>
          <p:nvPr>
            <p:ph type="title"/>
          </p:nvPr>
        </p:nvSpPr>
        <p:spPr/>
        <p:txBody>
          <a:bodyPr/>
          <a:lstStyle/>
          <a:p>
            <a:r>
              <a:rPr lang="ru-RU" smtClean="0"/>
              <a:t>Образец заголовка</a:t>
            </a:r>
            <a:endParaRPr/>
          </a:p>
        </p:txBody>
      </p:sp>
      <p:sp>
        <p:nvSpPr>
          <p:cNvPr id="3" name="Content Placeholder 2"/>
          <p:cNvSpPr>
            <a:spLocks noGrp="1"/>
          </p:cNvSpPr>
          <p:nvPr>
            <p:ph idx="1"/>
          </p:nvPr>
        </p:nvSpPr>
        <p:spPr/>
        <p:txBody>
          <a:bodyPr/>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72072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sp>
        <p:nvSpPr>
          <p:cNvPr id="34" name="Freeform 33"/>
          <p:cNvSpPr/>
          <p:nvPr/>
        </p:nvSpPr>
        <p:spPr>
          <a:xfrm rot="15660000">
            <a:off x="5179560" y="183749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27" name="Group 26"/>
          <p:cNvGrpSpPr/>
          <p:nvPr/>
        </p:nvGrpSpPr>
        <p:grpSpPr>
          <a:xfrm>
            <a:off x="787878" y="-970104"/>
            <a:ext cx="5636587" cy="2701922"/>
            <a:chOff x="787878" y="-970104"/>
            <a:chExt cx="5636587" cy="2701922"/>
          </a:xfrm>
        </p:grpSpPr>
        <p:sp>
          <p:nvSpPr>
            <p:cNvPr id="31" name="Oval 30"/>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2" name="Oval 31"/>
            <p:cNvSpPr/>
            <p:nvPr/>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3" name="Oval 32"/>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5" name="Pie 34"/>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9" name="Oval 38"/>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3" name="Arc 42"/>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4" name="Pie 43"/>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45" name="Arc 44"/>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53" name="Oval 52"/>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54" name="Oval 53"/>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55" name="Arc 54"/>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56" name="Oval 55"/>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57" name="Oval 56"/>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5" name="Freeform 24"/>
          <p:cNvSpPr/>
          <p:nvPr/>
        </p:nvSpPr>
        <p:spPr>
          <a:xfrm rot="15660000">
            <a:off x="5752786" y="67657"/>
            <a:ext cx="967012" cy="6030348"/>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1" name="Freeform 20"/>
          <p:cNvSpPr/>
          <p:nvPr/>
        </p:nvSpPr>
        <p:spPr>
          <a:xfrm rot="15669120">
            <a:off x="4038986" y="-17105"/>
            <a:ext cx="1788669" cy="8821162"/>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132845 w 2209695"/>
              <a:gd name="connsiteY0" fmla="*/ 885693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70836 w 2209695"/>
              <a:gd name="connsiteY0" fmla="*/ 8848823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70836" y="8848823"/>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6" name="Freeform 25"/>
          <p:cNvSpPr/>
          <p:nvPr/>
        </p:nvSpPr>
        <p:spPr>
          <a:xfrm rot="15660000">
            <a:off x="6127955" y="621077"/>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4" name="Freeform 23"/>
          <p:cNvSpPr/>
          <p:nvPr/>
        </p:nvSpPr>
        <p:spPr>
          <a:xfrm rot="15660000">
            <a:off x="5624128" y="7864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8" name="Freeform 27"/>
          <p:cNvSpPr/>
          <p:nvPr/>
        </p:nvSpPr>
        <p:spPr>
          <a:xfrm rot="15660000">
            <a:off x="6395227" y="411412"/>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9" name="Freeform 28"/>
          <p:cNvSpPr/>
          <p:nvPr/>
        </p:nvSpPr>
        <p:spPr>
          <a:xfrm rot="15660000">
            <a:off x="7468982" y="1865445"/>
            <a:ext cx="528237" cy="2948568"/>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237" h="2951509">
                <a:moveTo>
                  <a:pt x="328" y="2862849"/>
                </a:moveTo>
                <a:cubicBezTo>
                  <a:pt x="219" y="1992386"/>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05702" y="918020"/>
                  <a:pt x="524305" y="295150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Title 1"/>
          <p:cNvSpPr>
            <a:spLocks noGrp="1"/>
          </p:cNvSpPr>
          <p:nvPr>
            <p:ph type="ctrTitle"/>
          </p:nvPr>
        </p:nvSpPr>
        <p:spPr>
          <a:xfrm rot="21042312">
            <a:off x="1248863" y="3564661"/>
            <a:ext cx="7324068" cy="1612607"/>
          </a:xfrm>
        </p:spPr>
        <p:txBody>
          <a:bodyPr anchor="b" anchorCtr="0">
            <a:noAutofit/>
          </a:bodyPr>
          <a:lstStyle>
            <a:lvl1pPr algn="l">
              <a:defRPr sz="4600">
                <a:solidFill>
                  <a:schemeClr val="bg1"/>
                </a:solidFill>
              </a:defRPr>
            </a:lvl1pPr>
          </a:lstStyle>
          <a:p>
            <a:r>
              <a:rPr lang="ru-RU" smtClean="0"/>
              <a:t>Образец заголовка</a:t>
            </a:r>
            <a:endParaRPr/>
          </a:p>
        </p:txBody>
      </p:sp>
      <p:sp>
        <p:nvSpPr>
          <p:cNvPr id="30" name="Picture Placeholder 2"/>
          <p:cNvSpPr>
            <a:spLocks noGrp="1"/>
          </p:cNvSpPr>
          <p:nvPr>
            <p:ph type="pic" idx="13"/>
          </p:nvPr>
        </p:nvSpPr>
        <p:spPr>
          <a:xfrm rot="21068552">
            <a:off x="914505" y="836686"/>
            <a:ext cx="3923711" cy="2804658"/>
          </a:xfrm>
          <a:prstGeom prst="roundRect">
            <a:avLst>
              <a:gd name="adj" fmla="val 7476"/>
            </a:avLst>
          </a:prstGeom>
          <a:ln w="63500">
            <a:solidFill>
              <a:schemeClr val="accent2"/>
            </a:solidFill>
          </a:ln>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a:p>
        </p:txBody>
      </p:sp>
      <p:sp>
        <p:nvSpPr>
          <p:cNvPr id="58" name="Rectangle 57"/>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6" name="Subtitle 2"/>
          <p:cNvSpPr>
            <a:spLocks noGrp="1"/>
          </p:cNvSpPr>
          <p:nvPr>
            <p:ph type="subTitle" idx="1"/>
          </p:nvPr>
        </p:nvSpPr>
        <p:spPr>
          <a:xfrm rot="21060000">
            <a:off x="2550459" y="4990824"/>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dirty="0"/>
          </a:p>
        </p:txBody>
      </p:sp>
    </p:spTree>
    <p:extLst>
      <p:ext uri="{BB962C8B-B14F-4D97-AF65-F5344CB8AC3E}">
        <p14:creationId xmlns:p14="http://schemas.microsoft.com/office/powerpoint/2010/main" val="21522023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7" name="Picture 6" descr="SectionHeaderOverlay.png"/>
          <p:cNvPicPr>
            <a:picLocks noChangeAspect="1"/>
          </p:cNvPicPr>
          <p:nvPr/>
        </p:nvPicPr>
        <p:blipFill>
          <a:blip r:embed="rId2"/>
          <a:stretch>
            <a:fillRect/>
          </a:stretch>
        </p:blipFill>
        <p:spPr>
          <a:xfrm>
            <a:off x="0" y="0"/>
            <a:ext cx="9144000" cy="6858000"/>
          </a:xfrm>
          <a:prstGeom prst="rect">
            <a:avLst/>
          </a:prstGeom>
        </p:spPr>
      </p:pic>
      <p:sp>
        <p:nvSpPr>
          <p:cNvPr id="43" name="Freeform 42"/>
          <p:cNvSpPr/>
          <p:nvPr/>
        </p:nvSpPr>
        <p:spPr>
          <a:xfrm rot="4809906">
            <a:off x="3408662" y="1817251"/>
            <a:ext cx="1100209" cy="8104720"/>
          </a:xfrm>
          <a:custGeom>
            <a:avLst/>
            <a:gdLst>
              <a:gd name="connsiteX0" fmla="*/ 533400 w 1066800"/>
              <a:gd name="connsiteY0" fmla="*/ 0 h 8120268"/>
              <a:gd name="connsiteX1" fmla="*/ 533400 w 1066800"/>
              <a:gd name="connsiteY1" fmla="*/ 0 h 8120268"/>
              <a:gd name="connsiteX2" fmla="*/ 910571 w 1066800"/>
              <a:gd name="connsiteY2" fmla="*/ 156230 h 8120268"/>
              <a:gd name="connsiteX3" fmla="*/ 1066800 w 1066800"/>
              <a:gd name="connsiteY3" fmla="*/ 533401 h 8120268"/>
              <a:gd name="connsiteX4" fmla="*/ 1066800 w 1066800"/>
              <a:gd name="connsiteY4" fmla="*/ 8120268 h 8120268"/>
              <a:gd name="connsiteX5" fmla="*/ 1066800 w 1066800"/>
              <a:gd name="connsiteY5" fmla="*/ 8120268 h 8120268"/>
              <a:gd name="connsiteX6" fmla="*/ 1066800 w 1066800"/>
              <a:gd name="connsiteY6" fmla="*/ 8120268 h 8120268"/>
              <a:gd name="connsiteX7" fmla="*/ 0 w 1066800"/>
              <a:gd name="connsiteY7" fmla="*/ 8120268 h 8120268"/>
              <a:gd name="connsiteX8" fmla="*/ 0 w 1066800"/>
              <a:gd name="connsiteY8" fmla="*/ 8120268 h 8120268"/>
              <a:gd name="connsiteX9" fmla="*/ 0 w 1066800"/>
              <a:gd name="connsiteY9" fmla="*/ 8120268 h 8120268"/>
              <a:gd name="connsiteX10" fmla="*/ 0 w 1066800"/>
              <a:gd name="connsiteY10" fmla="*/ 533400 h 8120268"/>
              <a:gd name="connsiteX11" fmla="*/ 156230 w 1066800"/>
              <a:gd name="connsiteY11" fmla="*/ 156229 h 8120268"/>
              <a:gd name="connsiteX12" fmla="*/ 533401 w 1066800"/>
              <a:gd name="connsiteY12" fmla="*/ 0 h 8120268"/>
              <a:gd name="connsiteX13" fmla="*/ 533400 w 1066800"/>
              <a:gd name="connsiteY13" fmla="*/ 0 h 8120268"/>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28952"/>
              <a:gd name="connsiteY0" fmla="*/ 602505 h 8722773"/>
              <a:gd name="connsiteX1" fmla="*/ 533400 w 1128952"/>
              <a:gd name="connsiteY1" fmla="*/ 602505 h 8722773"/>
              <a:gd name="connsiteX2" fmla="*/ 910571 w 1128952"/>
              <a:gd name="connsiteY2" fmla="*/ 758735 h 8722773"/>
              <a:gd name="connsiteX3" fmla="*/ 1066800 w 1128952"/>
              <a:gd name="connsiteY3" fmla="*/ 1135906 h 8722773"/>
              <a:gd name="connsiteX4" fmla="*/ 1109048 w 1128952"/>
              <a:gd name="connsiteY4" fmla="*/ 7478466 h 8722773"/>
              <a:gd name="connsiteX5" fmla="*/ 1066800 w 1128952"/>
              <a:gd name="connsiteY5" fmla="*/ 8722773 h 8722773"/>
              <a:gd name="connsiteX6" fmla="*/ 1066800 w 1128952"/>
              <a:gd name="connsiteY6" fmla="*/ 8722773 h 8722773"/>
              <a:gd name="connsiteX7" fmla="*/ 1066800 w 1128952"/>
              <a:gd name="connsiteY7" fmla="*/ 8722773 h 8722773"/>
              <a:gd name="connsiteX8" fmla="*/ 0 w 1128952"/>
              <a:gd name="connsiteY8" fmla="*/ 8722773 h 8722773"/>
              <a:gd name="connsiteX9" fmla="*/ 0 w 1128952"/>
              <a:gd name="connsiteY9" fmla="*/ 8722773 h 8722773"/>
              <a:gd name="connsiteX10" fmla="*/ 0 w 1128952"/>
              <a:gd name="connsiteY10" fmla="*/ 8722773 h 8722773"/>
              <a:gd name="connsiteX11" fmla="*/ 0 w 1128952"/>
              <a:gd name="connsiteY11" fmla="*/ 1135905 h 8722773"/>
              <a:gd name="connsiteX12" fmla="*/ 156230 w 1128952"/>
              <a:gd name="connsiteY12" fmla="*/ 758734 h 8722773"/>
              <a:gd name="connsiteX13" fmla="*/ 533401 w 1128952"/>
              <a:gd name="connsiteY13" fmla="*/ 602505 h 8722773"/>
              <a:gd name="connsiteX14" fmla="*/ 533400 w 1128952"/>
              <a:gd name="connsiteY14" fmla="*/ 602505 h 8722773"/>
              <a:gd name="connsiteX0" fmla="*/ 533400 w 1109048"/>
              <a:gd name="connsiteY0" fmla="*/ 602505 h 8722773"/>
              <a:gd name="connsiteX1" fmla="*/ 533400 w 1109048"/>
              <a:gd name="connsiteY1" fmla="*/ 602505 h 8722773"/>
              <a:gd name="connsiteX2" fmla="*/ 910571 w 1109048"/>
              <a:gd name="connsiteY2" fmla="*/ 758735 h 8722773"/>
              <a:gd name="connsiteX3" fmla="*/ 1066800 w 1109048"/>
              <a:gd name="connsiteY3" fmla="*/ 1135906 h 8722773"/>
              <a:gd name="connsiteX4" fmla="*/ 1109048 w 1109048"/>
              <a:gd name="connsiteY4" fmla="*/ 7478466 h 8722773"/>
              <a:gd name="connsiteX5" fmla="*/ 1066800 w 1109048"/>
              <a:gd name="connsiteY5" fmla="*/ 8722773 h 8722773"/>
              <a:gd name="connsiteX6" fmla="*/ 1066800 w 1109048"/>
              <a:gd name="connsiteY6" fmla="*/ 8722773 h 8722773"/>
              <a:gd name="connsiteX7" fmla="*/ 1066800 w 1109048"/>
              <a:gd name="connsiteY7" fmla="*/ 8722773 h 8722773"/>
              <a:gd name="connsiteX8" fmla="*/ 0 w 1109048"/>
              <a:gd name="connsiteY8" fmla="*/ 8722773 h 8722773"/>
              <a:gd name="connsiteX9" fmla="*/ 0 w 1109048"/>
              <a:gd name="connsiteY9" fmla="*/ 8722773 h 8722773"/>
              <a:gd name="connsiteX10" fmla="*/ 0 w 1109048"/>
              <a:gd name="connsiteY10" fmla="*/ 8722773 h 8722773"/>
              <a:gd name="connsiteX11" fmla="*/ 0 w 1109048"/>
              <a:gd name="connsiteY11" fmla="*/ 1135905 h 8722773"/>
              <a:gd name="connsiteX12" fmla="*/ 156230 w 1109048"/>
              <a:gd name="connsiteY12" fmla="*/ 758734 h 8722773"/>
              <a:gd name="connsiteX13" fmla="*/ 533401 w 1109048"/>
              <a:gd name="connsiteY13" fmla="*/ 602505 h 8722773"/>
              <a:gd name="connsiteX14" fmla="*/ 533400 w 1109048"/>
              <a:gd name="connsiteY14" fmla="*/ 602505 h 8722773"/>
              <a:gd name="connsiteX0" fmla="*/ 533400 w 1109048"/>
              <a:gd name="connsiteY0" fmla="*/ 602799 h 8723067"/>
              <a:gd name="connsiteX1" fmla="*/ 533400 w 1109048"/>
              <a:gd name="connsiteY1" fmla="*/ 602799 h 8723067"/>
              <a:gd name="connsiteX2" fmla="*/ 910571 w 1109048"/>
              <a:gd name="connsiteY2" fmla="*/ 759029 h 8723067"/>
              <a:gd name="connsiteX3" fmla="*/ 1066800 w 1109048"/>
              <a:gd name="connsiteY3" fmla="*/ 1136200 h 8723067"/>
              <a:gd name="connsiteX4" fmla="*/ 1109048 w 1109048"/>
              <a:gd name="connsiteY4" fmla="*/ 7478760 h 8723067"/>
              <a:gd name="connsiteX5" fmla="*/ 1066800 w 1109048"/>
              <a:gd name="connsiteY5" fmla="*/ 8723067 h 8723067"/>
              <a:gd name="connsiteX6" fmla="*/ 1066800 w 1109048"/>
              <a:gd name="connsiteY6" fmla="*/ 8723067 h 8723067"/>
              <a:gd name="connsiteX7" fmla="*/ 1066800 w 1109048"/>
              <a:gd name="connsiteY7" fmla="*/ 8723067 h 8723067"/>
              <a:gd name="connsiteX8" fmla="*/ 0 w 1109048"/>
              <a:gd name="connsiteY8" fmla="*/ 8723067 h 8723067"/>
              <a:gd name="connsiteX9" fmla="*/ 0 w 1109048"/>
              <a:gd name="connsiteY9" fmla="*/ 8723067 h 8723067"/>
              <a:gd name="connsiteX10" fmla="*/ 0 w 1109048"/>
              <a:gd name="connsiteY10" fmla="*/ 8723067 h 8723067"/>
              <a:gd name="connsiteX11" fmla="*/ 0 w 1109048"/>
              <a:gd name="connsiteY11" fmla="*/ 1136199 h 8723067"/>
              <a:gd name="connsiteX12" fmla="*/ 156230 w 1109048"/>
              <a:gd name="connsiteY12" fmla="*/ 759028 h 8723067"/>
              <a:gd name="connsiteX13" fmla="*/ 533401 w 1109048"/>
              <a:gd name="connsiteY13" fmla="*/ 602799 h 8723067"/>
              <a:gd name="connsiteX14" fmla="*/ 533400 w 1109048"/>
              <a:gd name="connsiteY14" fmla="*/ 602799 h 8723067"/>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66800 w 1109048"/>
              <a:gd name="connsiteY7" fmla="*/ 8120268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84010 w 1109048"/>
              <a:gd name="connsiteY7" fmla="*/ 8053661 h 8120268"/>
              <a:gd name="connsiteX8" fmla="*/ 852372 w 1109048"/>
              <a:gd name="connsiteY8" fmla="*/ 8083096 h 8120268"/>
              <a:gd name="connsiteX9" fmla="*/ 0 w 1109048"/>
              <a:gd name="connsiteY9" fmla="*/ 8120268 h 8120268"/>
              <a:gd name="connsiteX10" fmla="*/ 0 w 1109048"/>
              <a:gd name="connsiteY10" fmla="*/ 8120268 h 8120268"/>
              <a:gd name="connsiteX11" fmla="*/ 0 w 1109048"/>
              <a:gd name="connsiteY11" fmla="*/ 8120268 h 8120268"/>
              <a:gd name="connsiteX12" fmla="*/ 0 w 1109048"/>
              <a:gd name="connsiteY12" fmla="*/ 533400 h 8120268"/>
              <a:gd name="connsiteX13" fmla="*/ 156230 w 1109048"/>
              <a:gd name="connsiteY13" fmla="*/ 156229 h 8120268"/>
              <a:gd name="connsiteX14" fmla="*/ 533401 w 1109048"/>
              <a:gd name="connsiteY14" fmla="*/ 0 h 8120268"/>
              <a:gd name="connsiteX15" fmla="*/ 533400 w 1109048"/>
              <a:gd name="connsiteY15"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852372 w 1109048"/>
              <a:gd name="connsiteY6" fmla="*/ 8083096 h 8120268"/>
              <a:gd name="connsiteX7" fmla="*/ 0 w 1109048"/>
              <a:gd name="connsiteY7" fmla="*/ 8120268 h 8120268"/>
              <a:gd name="connsiteX8" fmla="*/ 0 w 1109048"/>
              <a:gd name="connsiteY8" fmla="*/ 8120268 h 8120268"/>
              <a:gd name="connsiteX9" fmla="*/ 0 w 1109048"/>
              <a:gd name="connsiteY9" fmla="*/ 8120268 h 8120268"/>
              <a:gd name="connsiteX10" fmla="*/ 0 w 1109048"/>
              <a:gd name="connsiteY10" fmla="*/ 533400 h 8120268"/>
              <a:gd name="connsiteX11" fmla="*/ 156230 w 1109048"/>
              <a:gd name="connsiteY11" fmla="*/ 156229 h 8120268"/>
              <a:gd name="connsiteX12" fmla="*/ 533401 w 1109048"/>
              <a:gd name="connsiteY12" fmla="*/ 0 h 8120268"/>
              <a:gd name="connsiteX13" fmla="*/ 533400 w 1109048"/>
              <a:gd name="connsiteY13"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0 w 1109048"/>
              <a:gd name="connsiteY8" fmla="*/ 8120268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17782 w 1109048"/>
              <a:gd name="connsiteY8" fmla="*/ 7974865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17782 w 1109048"/>
              <a:gd name="connsiteY7" fmla="*/ 7974865 h 8120268"/>
              <a:gd name="connsiteX8" fmla="*/ 0 w 1109048"/>
              <a:gd name="connsiteY8" fmla="*/ 533400 h 8120268"/>
              <a:gd name="connsiteX9" fmla="*/ 156230 w 1109048"/>
              <a:gd name="connsiteY9" fmla="*/ 156229 h 8120268"/>
              <a:gd name="connsiteX10" fmla="*/ 533401 w 1109048"/>
              <a:gd name="connsiteY10" fmla="*/ 0 h 8120268"/>
              <a:gd name="connsiteX11" fmla="*/ 533400 w 1109048"/>
              <a:gd name="connsiteY11" fmla="*/ 0 h 8120268"/>
              <a:gd name="connsiteX0" fmla="*/ 533400 w 1109048"/>
              <a:gd name="connsiteY0" fmla="*/ 0 h 8083096"/>
              <a:gd name="connsiteX1" fmla="*/ 533400 w 1109048"/>
              <a:gd name="connsiteY1" fmla="*/ 0 h 8083096"/>
              <a:gd name="connsiteX2" fmla="*/ 910571 w 1109048"/>
              <a:gd name="connsiteY2" fmla="*/ 156230 h 8083096"/>
              <a:gd name="connsiteX3" fmla="*/ 1066800 w 1109048"/>
              <a:gd name="connsiteY3" fmla="*/ 533401 h 8083096"/>
              <a:gd name="connsiteX4" fmla="*/ 1109048 w 1109048"/>
              <a:gd name="connsiteY4" fmla="*/ 6875961 h 8083096"/>
              <a:gd name="connsiteX5" fmla="*/ 852372 w 1109048"/>
              <a:gd name="connsiteY5" fmla="*/ 8083096 h 8083096"/>
              <a:gd name="connsiteX6" fmla="*/ 17782 w 1109048"/>
              <a:gd name="connsiteY6" fmla="*/ 7974865 h 8083096"/>
              <a:gd name="connsiteX7" fmla="*/ 0 w 1109048"/>
              <a:gd name="connsiteY7" fmla="*/ 533400 h 8083096"/>
              <a:gd name="connsiteX8" fmla="*/ 156230 w 1109048"/>
              <a:gd name="connsiteY8" fmla="*/ 156229 h 8083096"/>
              <a:gd name="connsiteX9" fmla="*/ 533401 w 1109048"/>
              <a:gd name="connsiteY9" fmla="*/ 0 h 8083096"/>
              <a:gd name="connsiteX10" fmla="*/ 533400 w 1109048"/>
              <a:gd name="connsiteY10" fmla="*/ 0 h 8083096"/>
              <a:gd name="connsiteX0" fmla="*/ 533400 w 1100209"/>
              <a:gd name="connsiteY0" fmla="*/ 0 h 8083096"/>
              <a:gd name="connsiteX1" fmla="*/ 533400 w 1100209"/>
              <a:gd name="connsiteY1" fmla="*/ 0 h 8083096"/>
              <a:gd name="connsiteX2" fmla="*/ 910571 w 1100209"/>
              <a:gd name="connsiteY2" fmla="*/ 156230 h 8083096"/>
              <a:gd name="connsiteX3" fmla="*/ 1066800 w 1100209"/>
              <a:gd name="connsiteY3" fmla="*/ 533401 h 8083096"/>
              <a:gd name="connsiteX4" fmla="*/ 1100209 w 1100209"/>
              <a:gd name="connsiteY4" fmla="*/ 6755640 h 8083096"/>
              <a:gd name="connsiteX5" fmla="*/ 852372 w 1100209"/>
              <a:gd name="connsiteY5" fmla="*/ 8083096 h 8083096"/>
              <a:gd name="connsiteX6" fmla="*/ 17782 w 1100209"/>
              <a:gd name="connsiteY6" fmla="*/ 7974865 h 8083096"/>
              <a:gd name="connsiteX7" fmla="*/ 0 w 1100209"/>
              <a:gd name="connsiteY7" fmla="*/ 533400 h 8083096"/>
              <a:gd name="connsiteX8" fmla="*/ 156230 w 1100209"/>
              <a:gd name="connsiteY8" fmla="*/ 156229 h 8083096"/>
              <a:gd name="connsiteX9" fmla="*/ 533401 w 1100209"/>
              <a:gd name="connsiteY9" fmla="*/ 0 h 8083096"/>
              <a:gd name="connsiteX10" fmla="*/ 533400 w 1100209"/>
              <a:gd name="connsiteY10" fmla="*/ 0 h 8083096"/>
              <a:gd name="connsiteX0" fmla="*/ 533400 w 1100209"/>
              <a:gd name="connsiteY0" fmla="*/ 0 h 8104720"/>
              <a:gd name="connsiteX1" fmla="*/ 533400 w 1100209"/>
              <a:gd name="connsiteY1" fmla="*/ 0 h 8104720"/>
              <a:gd name="connsiteX2" fmla="*/ 910571 w 1100209"/>
              <a:gd name="connsiteY2" fmla="*/ 156230 h 8104720"/>
              <a:gd name="connsiteX3" fmla="*/ 1066800 w 1100209"/>
              <a:gd name="connsiteY3" fmla="*/ 533401 h 8104720"/>
              <a:gd name="connsiteX4" fmla="*/ 1100209 w 1100209"/>
              <a:gd name="connsiteY4" fmla="*/ 6755640 h 8104720"/>
              <a:gd name="connsiteX5" fmla="*/ 848624 w 1100209"/>
              <a:gd name="connsiteY5" fmla="*/ 8104720 h 8104720"/>
              <a:gd name="connsiteX6" fmla="*/ 17782 w 1100209"/>
              <a:gd name="connsiteY6" fmla="*/ 7974865 h 8104720"/>
              <a:gd name="connsiteX7" fmla="*/ 0 w 1100209"/>
              <a:gd name="connsiteY7" fmla="*/ 533400 h 8104720"/>
              <a:gd name="connsiteX8" fmla="*/ 156230 w 1100209"/>
              <a:gd name="connsiteY8" fmla="*/ 156229 h 8104720"/>
              <a:gd name="connsiteX9" fmla="*/ 533401 w 1100209"/>
              <a:gd name="connsiteY9" fmla="*/ 0 h 8104720"/>
              <a:gd name="connsiteX10" fmla="*/ 533400 w 1100209"/>
              <a:gd name="connsiteY10" fmla="*/ 0 h 810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209" h="8104720">
                <a:moveTo>
                  <a:pt x="533400" y="0"/>
                </a:moveTo>
                <a:lnTo>
                  <a:pt x="533400" y="0"/>
                </a:lnTo>
                <a:cubicBezTo>
                  <a:pt x="674867" y="0"/>
                  <a:pt x="810539" y="56198"/>
                  <a:pt x="910571" y="156230"/>
                </a:cubicBezTo>
                <a:cubicBezTo>
                  <a:pt x="1010603" y="256262"/>
                  <a:pt x="1055019" y="390601"/>
                  <a:pt x="1066800" y="533401"/>
                </a:cubicBezTo>
                <a:cubicBezTo>
                  <a:pt x="1066437" y="2679490"/>
                  <a:pt x="1093715" y="6711917"/>
                  <a:pt x="1100209" y="6755640"/>
                </a:cubicBezTo>
                <a:lnTo>
                  <a:pt x="848624" y="8104720"/>
                </a:lnTo>
                <a:lnTo>
                  <a:pt x="17782" y="7974865"/>
                </a:lnTo>
                <a:cubicBezTo>
                  <a:pt x="11855" y="5494377"/>
                  <a:pt x="5927" y="3013888"/>
                  <a:pt x="0" y="533400"/>
                </a:cubicBezTo>
                <a:cubicBezTo>
                  <a:pt x="0" y="391933"/>
                  <a:pt x="56198" y="256261"/>
                  <a:pt x="156230" y="156229"/>
                </a:cubicBezTo>
                <a:cubicBezTo>
                  <a:pt x="256262" y="56197"/>
                  <a:pt x="391935" y="0"/>
                  <a:pt x="533401" y="0"/>
                </a:cubicBezTo>
                <a:lnTo>
                  <a:pt x="533400" y="0"/>
                </a:lnTo>
                <a:close/>
              </a:path>
            </a:pathLst>
          </a:custGeom>
          <a:solidFill>
            <a:schemeClr val="accent1">
              <a:alpha val="30000"/>
            </a:schemeClr>
          </a:solid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7" name="Freeform 36"/>
          <p:cNvSpPr/>
          <p:nvPr/>
        </p:nvSpPr>
        <p:spPr>
          <a:xfrm rot="15600000" flipH="1" flipV="1">
            <a:off x="3393402" y="-445315"/>
            <a:ext cx="2008191"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93577" y="8811781"/>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 name="Text Placeholder 2"/>
          <p:cNvSpPr>
            <a:spLocks noGrp="1"/>
          </p:cNvSpPr>
          <p:nvPr>
            <p:ph type="body" idx="1"/>
          </p:nvPr>
        </p:nvSpPr>
        <p:spPr>
          <a:xfrm rot="21000000">
            <a:off x="887172" y="5303003"/>
            <a:ext cx="6904501" cy="977900"/>
          </a:xfrm>
        </p:spPr>
        <p:txBody>
          <a:bodyPr vert="horz" lIns="91440" tIns="45720" rIns="91440" bIns="45720" rtlCol="0" anchor="ctr" anchorCtr="0">
            <a:normAutofit/>
          </a:bodyPr>
          <a:lstStyle>
            <a:lvl1pPr marL="0" indent="0" algn="r" defTabSz="914400" rtl="0" eaLnBrk="1" latinLnBrk="0" hangingPunct="1">
              <a:spcAft>
                <a:spcPts val="0"/>
              </a:spcAft>
              <a:buFontTx/>
              <a:buNone/>
              <a:defRPr sz="2400" kern="1200">
                <a:solidFill>
                  <a:schemeClr val="bg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grpSp>
        <p:nvGrpSpPr>
          <p:cNvPr id="33" name="Group 32"/>
          <p:cNvGrpSpPr/>
          <p:nvPr/>
        </p:nvGrpSpPr>
        <p:grpSpPr>
          <a:xfrm>
            <a:off x="2786799" y="-981635"/>
            <a:ext cx="4391155" cy="2734235"/>
            <a:chOff x="2786799" y="-981635"/>
            <a:chExt cx="4391155" cy="2734235"/>
          </a:xfrm>
        </p:grpSpPr>
        <p:sp>
          <p:nvSpPr>
            <p:cNvPr id="17" name="Oval 16"/>
            <p:cNvSpPr/>
            <p:nvPr/>
          </p:nvSpPr>
          <p:spPr>
            <a:xfrm>
              <a:off x="4495800" y="1143000"/>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nvGrpSpPr>
            <p:cNvPr id="31" name="Group 30"/>
            <p:cNvGrpSpPr/>
            <p:nvPr/>
          </p:nvGrpSpPr>
          <p:grpSpPr>
            <a:xfrm flipH="1">
              <a:off x="2913529" y="-726141"/>
              <a:ext cx="1671367" cy="1685976"/>
              <a:chOff x="7015433" y="-737502"/>
              <a:chExt cx="1671367" cy="1685976"/>
            </a:xfrm>
          </p:grpSpPr>
          <p:sp>
            <p:nvSpPr>
              <p:cNvPr id="24" name="Arc 23"/>
              <p:cNvSpPr/>
              <p:nvPr/>
            </p:nvSpPr>
            <p:spPr>
              <a:xfrm rot="6387309">
                <a:off x="7124585" y="-846654"/>
                <a:ext cx="1453063" cy="1671367"/>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5" name="Oval 24"/>
              <p:cNvSpPr/>
              <p:nvPr/>
            </p:nvSpPr>
            <p:spPr>
              <a:xfrm>
                <a:off x="7624910" y="3048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6" name="Oval 25"/>
              <p:cNvSpPr/>
              <p:nvPr/>
            </p:nvSpPr>
            <p:spPr>
              <a:xfrm>
                <a:off x="7062935" y="145351"/>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grpSp>
          <p:nvGrpSpPr>
            <p:cNvPr id="30" name="Group 29"/>
            <p:cNvGrpSpPr/>
            <p:nvPr/>
          </p:nvGrpSpPr>
          <p:grpSpPr>
            <a:xfrm>
              <a:off x="3352800" y="-981635"/>
              <a:ext cx="3825154" cy="2064221"/>
              <a:chOff x="3441115" y="-977153"/>
              <a:chExt cx="4194039" cy="2064221"/>
            </a:xfrm>
          </p:grpSpPr>
          <p:sp>
            <p:nvSpPr>
              <p:cNvPr id="20" name="Pie 19"/>
              <p:cNvSpPr/>
              <p:nvPr/>
            </p:nvSpPr>
            <p:spPr>
              <a:xfrm>
                <a:off x="3481535" y="-772181"/>
                <a:ext cx="3505316" cy="1521076"/>
              </a:xfrm>
              <a:prstGeom prst="pie">
                <a:avLst>
                  <a:gd name="adj1" fmla="val 22874"/>
                  <a:gd name="adj2" fmla="val 1078625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1" name="Oval 20"/>
              <p:cNvSpPr/>
              <p:nvPr/>
            </p:nvSpPr>
            <p:spPr>
              <a:xfrm>
                <a:off x="4607455" y="134134"/>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2" name="Arc 21"/>
              <p:cNvSpPr/>
              <p:nvPr/>
            </p:nvSpPr>
            <p:spPr>
              <a:xfrm rot="12469977">
                <a:off x="3441115" y="-185498"/>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7" name="Arc 26"/>
              <p:cNvSpPr/>
              <p:nvPr/>
            </p:nvSpPr>
            <p:spPr>
              <a:xfrm rot="6387309">
                <a:off x="5658551" y="-1047889"/>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8" name="Oval 27"/>
            <p:cNvSpPr/>
            <p:nvPr/>
          </p:nvSpPr>
          <p:spPr>
            <a:xfrm>
              <a:off x="3063128" y="89647"/>
              <a:ext cx="267260" cy="26726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2" name="Chord 31"/>
            <p:cNvSpPr/>
            <p:nvPr/>
          </p:nvSpPr>
          <p:spPr>
            <a:xfrm rot="17618442">
              <a:off x="2809659" y="-85690"/>
              <a:ext cx="182880" cy="228600"/>
            </a:xfrm>
            <a:prstGeom prst="chor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54" name="Round Same Side Corner Rectangle 53"/>
          <p:cNvSpPr/>
          <p:nvPr/>
        </p:nvSpPr>
        <p:spPr>
          <a:xfrm rot="4733987">
            <a:off x="1458981" y="2141099"/>
            <a:ext cx="809714" cy="2607556"/>
          </a:xfrm>
          <a:prstGeom prst="round2SameRect">
            <a:avLst>
              <a:gd name="adj1" fmla="val 50000"/>
              <a:gd name="adj2" fmla="val 0"/>
            </a:avLst>
          </a:prstGeom>
          <a:solidFill>
            <a:schemeClr val="accent1">
              <a:alpha val="65000"/>
            </a:schemeClr>
          </a:solidFill>
          <a:ln w="25400">
            <a:solidFill>
              <a:schemeClr val="accent2">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52" name="Freeform 51"/>
          <p:cNvSpPr/>
          <p:nvPr/>
        </p:nvSpPr>
        <p:spPr>
          <a:xfrm rot="4733987">
            <a:off x="814850" y="2202342"/>
            <a:ext cx="699135" cy="2512599"/>
          </a:xfrm>
          <a:custGeom>
            <a:avLst/>
            <a:gdLst>
              <a:gd name="connsiteX0" fmla="*/ 370199 w 740398"/>
              <a:gd name="connsiteY0" fmla="*/ 0 h 2607556"/>
              <a:gd name="connsiteX1" fmla="*/ 370199 w 740398"/>
              <a:gd name="connsiteY1" fmla="*/ 0 h 2607556"/>
              <a:gd name="connsiteX2" fmla="*/ 631969 w 740398"/>
              <a:gd name="connsiteY2" fmla="*/ 108429 h 2607556"/>
              <a:gd name="connsiteX3" fmla="*/ 740397 w 740398"/>
              <a:gd name="connsiteY3" fmla="*/ 370199 h 2607556"/>
              <a:gd name="connsiteX4" fmla="*/ 740398 w 740398"/>
              <a:gd name="connsiteY4" fmla="*/ 2607556 h 2607556"/>
              <a:gd name="connsiteX5" fmla="*/ 740398 w 740398"/>
              <a:gd name="connsiteY5" fmla="*/ 2607556 h 2607556"/>
              <a:gd name="connsiteX6" fmla="*/ 740398 w 740398"/>
              <a:gd name="connsiteY6" fmla="*/ 2607556 h 2607556"/>
              <a:gd name="connsiteX7" fmla="*/ 0 w 740398"/>
              <a:gd name="connsiteY7" fmla="*/ 2607556 h 2607556"/>
              <a:gd name="connsiteX8" fmla="*/ 0 w 740398"/>
              <a:gd name="connsiteY8" fmla="*/ 2607556 h 2607556"/>
              <a:gd name="connsiteX9" fmla="*/ 0 w 740398"/>
              <a:gd name="connsiteY9" fmla="*/ 2607556 h 2607556"/>
              <a:gd name="connsiteX10" fmla="*/ 0 w 740398"/>
              <a:gd name="connsiteY10" fmla="*/ 370199 h 2607556"/>
              <a:gd name="connsiteX11" fmla="*/ 108429 w 740398"/>
              <a:gd name="connsiteY11" fmla="*/ 108429 h 2607556"/>
              <a:gd name="connsiteX12" fmla="*/ 370199 w 740398"/>
              <a:gd name="connsiteY12" fmla="*/ 1 h 2607556"/>
              <a:gd name="connsiteX13" fmla="*/ 370199 w 740398"/>
              <a:gd name="connsiteY13" fmla="*/ 0 h 2607556"/>
              <a:gd name="connsiteX0" fmla="*/ 0 w 831838"/>
              <a:gd name="connsiteY0" fmla="*/ 2607556 h 2698996"/>
              <a:gd name="connsiteX1" fmla="*/ 0 w 831838"/>
              <a:gd name="connsiteY1" fmla="*/ 2607556 h 2698996"/>
              <a:gd name="connsiteX2" fmla="*/ 0 w 831838"/>
              <a:gd name="connsiteY2" fmla="*/ 2607556 h 2698996"/>
              <a:gd name="connsiteX3" fmla="*/ 0 w 831838"/>
              <a:gd name="connsiteY3" fmla="*/ 370199 h 2698996"/>
              <a:gd name="connsiteX4" fmla="*/ 108429 w 831838"/>
              <a:gd name="connsiteY4" fmla="*/ 108429 h 2698996"/>
              <a:gd name="connsiteX5" fmla="*/ 370199 w 831838"/>
              <a:gd name="connsiteY5" fmla="*/ 1 h 2698996"/>
              <a:gd name="connsiteX6" fmla="*/ 370199 w 831838"/>
              <a:gd name="connsiteY6" fmla="*/ 0 h 2698996"/>
              <a:gd name="connsiteX7" fmla="*/ 370199 w 831838"/>
              <a:gd name="connsiteY7" fmla="*/ 0 h 2698996"/>
              <a:gd name="connsiteX8" fmla="*/ 631969 w 831838"/>
              <a:gd name="connsiteY8" fmla="*/ 108429 h 2698996"/>
              <a:gd name="connsiteX9" fmla="*/ 740397 w 831838"/>
              <a:gd name="connsiteY9" fmla="*/ 370199 h 2698996"/>
              <a:gd name="connsiteX10" fmla="*/ 740398 w 831838"/>
              <a:gd name="connsiteY10" fmla="*/ 2607556 h 2698996"/>
              <a:gd name="connsiteX11" fmla="*/ 740398 w 831838"/>
              <a:gd name="connsiteY11" fmla="*/ 2607556 h 2698996"/>
              <a:gd name="connsiteX12" fmla="*/ 831838 w 831838"/>
              <a:gd name="connsiteY12" fmla="*/ 2698996 h 2698996"/>
              <a:gd name="connsiteX0" fmla="*/ 19377 w 851215"/>
              <a:gd name="connsiteY0" fmla="*/ 2607556 h 2698996"/>
              <a:gd name="connsiteX1" fmla="*/ 19377 w 851215"/>
              <a:gd name="connsiteY1" fmla="*/ 2607556 h 2698996"/>
              <a:gd name="connsiteX2" fmla="*/ 0 w 851215"/>
              <a:gd name="connsiteY2" fmla="*/ 2357093 h 2698996"/>
              <a:gd name="connsiteX3" fmla="*/ 19377 w 851215"/>
              <a:gd name="connsiteY3" fmla="*/ 370199 h 2698996"/>
              <a:gd name="connsiteX4" fmla="*/ 127806 w 851215"/>
              <a:gd name="connsiteY4" fmla="*/ 108429 h 2698996"/>
              <a:gd name="connsiteX5" fmla="*/ 389576 w 851215"/>
              <a:gd name="connsiteY5" fmla="*/ 1 h 2698996"/>
              <a:gd name="connsiteX6" fmla="*/ 389576 w 851215"/>
              <a:gd name="connsiteY6" fmla="*/ 0 h 2698996"/>
              <a:gd name="connsiteX7" fmla="*/ 389576 w 851215"/>
              <a:gd name="connsiteY7" fmla="*/ 0 h 2698996"/>
              <a:gd name="connsiteX8" fmla="*/ 651346 w 851215"/>
              <a:gd name="connsiteY8" fmla="*/ 108429 h 2698996"/>
              <a:gd name="connsiteX9" fmla="*/ 759774 w 851215"/>
              <a:gd name="connsiteY9" fmla="*/ 370199 h 2698996"/>
              <a:gd name="connsiteX10" fmla="*/ 759775 w 851215"/>
              <a:gd name="connsiteY10" fmla="*/ 2607556 h 2698996"/>
              <a:gd name="connsiteX11" fmla="*/ 759775 w 851215"/>
              <a:gd name="connsiteY11" fmla="*/ 2607556 h 2698996"/>
              <a:gd name="connsiteX12" fmla="*/ 851215 w 851215"/>
              <a:gd name="connsiteY12" fmla="*/ 2698996 h 2698996"/>
              <a:gd name="connsiteX0" fmla="*/ 19377 w 851215"/>
              <a:gd name="connsiteY0" fmla="*/ 2607556 h 2698996"/>
              <a:gd name="connsiteX1" fmla="*/ 0 w 851215"/>
              <a:gd name="connsiteY1" fmla="*/ 2357093 h 2698996"/>
              <a:gd name="connsiteX2" fmla="*/ 19377 w 851215"/>
              <a:gd name="connsiteY2" fmla="*/ 370199 h 2698996"/>
              <a:gd name="connsiteX3" fmla="*/ 127806 w 851215"/>
              <a:gd name="connsiteY3" fmla="*/ 108429 h 2698996"/>
              <a:gd name="connsiteX4" fmla="*/ 389576 w 851215"/>
              <a:gd name="connsiteY4" fmla="*/ 1 h 2698996"/>
              <a:gd name="connsiteX5" fmla="*/ 389576 w 851215"/>
              <a:gd name="connsiteY5" fmla="*/ 0 h 2698996"/>
              <a:gd name="connsiteX6" fmla="*/ 389576 w 851215"/>
              <a:gd name="connsiteY6" fmla="*/ 0 h 2698996"/>
              <a:gd name="connsiteX7" fmla="*/ 651346 w 851215"/>
              <a:gd name="connsiteY7" fmla="*/ 108429 h 2698996"/>
              <a:gd name="connsiteX8" fmla="*/ 759774 w 851215"/>
              <a:gd name="connsiteY8" fmla="*/ 370199 h 2698996"/>
              <a:gd name="connsiteX9" fmla="*/ 759775 w 851215"/>
              <a:gd name="connsiteY9" fmla="*/ 2607556 h 2698996"/>
              <a:gd name="connsiteX10" fmla="*/ 759775 w 851215"/>
              <a:gd name="connsiteY10" fmla="*/ 2607556 h 2698996"/>
              <a:gd name="connsiteX11" fmla="*/ 851215 w 851215"/>
              <a:gd name="connsiteY11" fmla="*/ 2698996 h 2698996"/>
              <a:gd name="connsiteX0" fmla="*/ 0 w 851215"/>
              <a:gd name="connsiteY0" fmla="*/ 2357093 h 2698996"/>
              <a:gd name="connsiteX1" fmla="*/ 19377 w 851215"/>
              <a:gd name="connsiteY1" fmla="*/ 370199 h 2698996"/>
              <a:gd name="connsiteX2" fmla="*/ 127806 w 851215"/>
              <a:gd name="connsiteY2" fmla="*/ 108429 h 2698996"/>
              <a:gd name="connsiteX3" fmla="*/ 389576 w 851215"/>
              <a:gd name="connsiteY3" fmla="*/ 1 h 2698996"/>
              <a:gd name="connsiteX4" fmla="*/ 389576 w 851215"/>
              <a:gd name="connsiteY4" fmla="*/ 0 h 2698996"/>
              <a:gd name="connsiteX5" fmla="*/ 389576 w 851215"/>
              <a:gd name="connsiteY5" fmla="*/ 0 h 2698996"/>
              <a:gd name="connsiteX6" fmla="*/ 651346 w 851215"/>
              <a:gd name="connsiteY6" fmla="*/ 108429 h 2698996"/>
              <a:gd name="connsiteX7" fmla="*/ 759774 w 851215"/>
              <a:gd name="connsiteY7" fmla="*/ 370199 h 2698996"/>
              <a:gd name="connsiteX8" fmla="*/ 759775 w 851215"/>
              <a:gd name="connsiteY8" fmla="*/ 2607556 h 2698996"/>
              <a:gd name="connsiteX9" fmla="*/ 759775 w 851215"/>
              <a:gd name="connsiteY9" fmla="*/ 2607556 h 2698996"/>
              <a:gd name="connsiteX10" fmla="*/ 851215 w 851215"/>
              <a:gd name="connsiteY10" fmla="*/ 2698996 h 2698996"/>
              <a:gd name="connsiteX0" fmla="*/ 0 w 759775"/>
              <a:gd name="connsiteY0" fmla="*/ 2357093 h 2607556"/>
              <a:gd name="connsiteX1" fmla="*/ 19377 w 759775"/>
              <a:gd name="connsiteY1" fmla="*/ 370199 h 2607556"/>
              <a:gd name="connsiteX2" fmla="*/ 127806 w 759775"/>
              <a:gd name="connsiteY2" fmla="*/ 108429 h 2607556"/>
              <a:gd name="connsiteX3" fmla="*/ 389576 w 759775"/>
              <a:gd name="connsiteY3" fmla="*/ 1 h 2607556"/>
              <a:gd name="connsiteX4" fmla="*/ 389576 w 759775"/>
              <a:gd name="connsiteY4" fmla="*/ 0 h 2607556"/>
              <a:gd name="connsiteX5" fmla="*/ 389576 w 759775"/>
              <a:gd name="connsiteY5" fmla="*/ 0 h 2607556"/>
              <a:gd name="connsiteX6" fmla="*/ 651346 w 759775"/>
              <a:gd name="connsiteY6" fmla="*/ 108429 h 2607556"/>
              <a:gd name="connsiteX7" fmla="*/ 759774 w 759775"/>
              <a:gd name="connsiteY7" fmla="*/ 370199 h 2607556"/>
              <a:gd name="connsiteX8" fmla="*/ 759775 w 759775"/>
              <a:gd name="connsiteY8" fmla="*/ 2607556 h 2607556"/>
              <a:gd name="connsiteX9" fmla="*/ 759775 w 759775"/>
              <a:gd name="connsiteY9" fmla="*/ 2607556 h 2607556"/>
              <a:gd name="connsiteX0" fmla="*/ 0 w 764702"/>
              <a:gd name="connsiteY0" fmla="*/ 2357093 h 2607556"/>
              <a:gd name="connsiteX1" fmla="*/ 19377 w 764702"/>
              <a:gd name="connsiteY1" fmla="*/ 370199 h 2607556"/>
              <a:gd name="connsiteX2" fmla="*/ 127806 w 764702"/>
              <a:gd name="connsiteY2" fmla="*/ 108429 h 2607556"/>
              <a:gd name="connsiteX3" fmla="*/ 389576 w 764702"/>
              <a:gd name="connsiteY3" fmla="*/ 1 h 2607556"/>
              <a:gd name="connsiteX4" fmla="*/ 389576 w 764702"/>
              <a:gd name="connsiteY4" fmla="*/ 0 h 2607556"/>
              <a:gd name="connsiteX5" fmla="*/ 389576 w 764702"/>
              <a:gd name="connsiteY5" fmla="*/ 0 h 2607556"/>
              <a:gd name="connsiteX6" fmla="*/ 651346 w 764702"/>
              <a:gd name="connsiteY6" fmla="*/ 108429 h 2607556"/>
              <a:gd name="connsiteX7" fmla="*/ 759774 w 764702"/>
              <a:gd name="connsiteY7" fmla="*/ 370199 h 2607556"/>
              <a:gd name="connsiteX8" fmla="*/ 759775 w 764702"/>
              <a:gd name="connsiteY8" fmla="*/ 2607556 h 2607556"/>
              <a:gd name="connsiteX9" fmla="*/ 764702 w 764702"/>
              <a:gd name="connsiteY9" fmla="*/ 2512599 h 2607556"/>
              <a:gd name="connsiteX0" fmla="*/ 0 w 778667"/>
              <a:gd name="connsiteY0" fmla="*/ 2357093 h 2512599"/>
              <a:gd name="connsiteX1" fmla="*/ 19377 w 778667"/>
              <a:gd name="connsiteY1" fmla="*/ 370199 h 2512599"/>
              <a:gd name="connsiteX2" fmla="*/ 127806 w 778667"/>
              <a:gd name="connsiteY2" fmla="*/ 108429 h 2512599"/>
              <a:gd name="connsiteX3" fmla="*/ 389576 w 778667"/>
              <a:gd name="connsiteY3" fmla="*/ 1 h 2512599"/>
              <a:gd name="connsiteX4" fmla="*/ 389576 w 778667"/>
              <a:gd name="connsiteY4" fmla="*/ 0 h 2512599"/>
              <a:gd name="connsiteX5" fmla="*/ 389576 w 778667"/>
              <a:gd name="connsiteY5" fmla="*/ 0 h 2512599"/>
              <a:gd name="connsiteX6" fmla="*/ 651346 w 778667"/>
              <a:gd name="connsiteY6" fmla="*/ 108429 h 2512599"/>
              <a:gd name="connsiteX7" fmla="*/ 759774 w 778667"/>
              <a:gd name="connsiteY7" fmla="*/ 370199 h 2512599"/>
              <a:gd name="connsiteX8" fmla="*/ 764702 w 778667"/>
              <a:gd name="connsiteY8" fmla="*/ 2512599 h 251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667" h="2512599">
                <a:moveTo>
                  <a:pt x="0" y="2357093"/>
                </a:moveTo>
                <a:lnTo>
                  <a:pt x="19377" y="370199"/>
                </a:lnTo>
                <a:cubicBezTo>
                  <a:pt x="19377" y="272016"/>
                  <a:pt x="58380" y="177855"/>
                  <a:pt x="127806" y="108429"/>
                </a:cubicBezTo>
                <a:cubicBezTo>
                  <a:pt x="197232" y="39003"/>
                  <a:pt x="291394" y="0"/>
                  <a:pt x="389576" y="1"/>
                </a:cubicBezTo>
                <a:lnTo>
                  <a:pt x="389576" y="0"/>
                </a:lnTo>
                <a:lnTo>
                  <a:pt x="389576" y="0"/>
                </a:lnTo>
                <a:cubicBezTo>
                  <a:pt x="487759" y="0"/>
                  <a:pt x="581920" y="39003"/>
                  <a:pt x="651346" y="108429"/>
                </a:cubicBezTo>
                <a:cubicBezTo>
                  <a:pt x="720772" y="177855"/>
                  <a:pt x="759775" y="272017"/>
                  <a:pt x="759774" y="370199"/>
                </a:cubicBezTo>
                <a:cubicBezTo>
                  <a:pt x="778667" y="770894"/>
                  <a:pt x="763675" y="2066266"/>
                  <a:pt x="764702" y="2512599"/>
                </a:cubicBezTo>
              </a:path>
            </a:pathLst>
          </a:custGeom>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53" name="Freeform 52"/>
          <p:cNvSpPr/>
          <p:nvPr/>
        </p:nvSpPr>
        <p:spPr>
          <a:xfrm rot="4733987">
            <a:off x="390772" y="3357641"/>
            <a:ext cx="379174" cy="1207375"/>
          </a:xfrm>
          <a:custGeom>
            <a:avLst/>
            <a:gdLst>
              <a:gd name="connsiteX0" fmla="*/ 229291 w 458582"/>
              <a:gd name="connsiteY0" fmla="*/ 0 h 1615047"/>
              <a:gd name="connsiteX1" fmla="*/ 229291 w 458582"/>
              <a:gd name="connsiteY1" fmla="*/ 0 h 1615047"/>
              <a:gd name="connsiteX2" fmla="*/ 391424 w 458582"/>
              <a:gd name="connsiteY2" fmla="*/ 67158 h 1615047"/>
              <a:gd name="connsiteX3" fmla="*/ 458582 w 458582"/>
              <a:gd name="connsiteY3" fmla="*/ 229291 h 1615047"/>
              <a:gd name="connsiteX4" fmla="*/ 458582 w 458582"/>
              <a:gd name="connsiteY4" fmla="*/ 1615047 h 1615047"/>
              <a:gd name="connsiteX5" fmla="*/ 458582 w 458582"/>
              <a:gd name="connsiteY5" fmla="*/ 1615047 h 1615047"/>
              <a:gd name="connsiteX6" fmla="*/ 458582 w 458582"/>
              <a:gd name="connsiteY6" fmla="*/ 1615047 h 1615047"/>
              <a:gd name="connsiteX7" fmla="*/ 0 w 458582"/>
              <a:gd name="connsiteY7" fmla="*/ 1615047 h 1615047"/>
              <a:gd name="connsiteX8" fmla="*/ 0 w 458582"/>
              <a:gd name="connsiteY8" fmla="*/ 1615047 h 1615047"/>
              <a:gd name="connsiteX9" fmla="*/ 0 w 458582"/>
              <a:gd name="connsiteY9" fmla="*/ 1615047 h 1615047"/>
              <a:gd name="connsiteX10" fmla="*/ 0 w 458582"/>
              <a:gd name="connsiteY10" fmla="*/ 229291 h 1615047"/>
              <a:gd name="connsiteX11" fmla="*/ 67158 w 458582"/>
              <a:gd name="connsiteY11" fmla="*/ 67158 h 1615047"/>
              <a:gd name="connsiteX12" fmla="*/ 229291 w 458582"/>
              <a:gd name="connsiteY12" fmla="*/ 0 h 1615047"/>
              <a:gd name="connsiteX0" fmla="*/ 0 w 550022"/>
              <a:gd name="connsiteY0" fmla="*/ 1615047 h 1706487"/>
              <a:gd name="connsiteX1" fmla="*/ 0 w 550022"/>
              <a:gd name="connsiteY1" fmla="*/ 1615047 h 1706487"/>
              <a:gd name="connsiteX2" fmla="*/ 0 w 550022"/>
              <a:gd name="connsiteY2" fmla="*/ 1615047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0 w 550022"/>
              <a:gd name="connsiteY1" fmla="*/ 1615047 h 1706487"/>
              <a:gd name="connsiteX2" fmla="*/ 9603 w 550022"/>
              <a:gd name="connsiteY2" fmla="*/ 1356566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9603 w 550022"/>
              <a:gd name="connsiteY1" fmla="*/ 1356566 h 1706487"/>
              <a:gd name="connsiteX2" fmla="*/ 0 w 550022"/>
              <a:gd name="connsiteY2" fmla="*/ 229291 h 1706487"/>
              <a:gd name="connsiteX3" fmla="*/ 67158 w 550022"/>
              <a:gd name="connsiteY3" fmla="*/ 67158 h 1706487"/>
              <a:gd name="connsiteX4" fmla="*/ 229291 w 550022"/>
              <a:gd name="connsiteY4" fmla="*/ 0 h 1706487"/>
              <a:gd name="connsiteX5" fmla="*/ 229291 w 550022"/>
              <a:gd name="connsiteY5" fmla="*/ 0 h 1706487"/>
              <a:gd name="connsiteX6" fmla="*/ 391424 w 550022"/>
              <a:gd name="connsiteY6" fmla="*/ 67158 h 1706487"/>
              <a:gd name="connsiteX7" fmla="*/ 458582 w 550022"/>
              <a:gd name="connsiteY7" fmla="*/ 229291 h 1706487"/>
              <a:gd name="connsiteX8" fmla="*/ 458582 w 550022"/>
              <a:gd name="connsiteY8" fmla="*/ 1615047 h 1706487"/>
              <a:gd name="connsiteX9" fmla="*/ 458582 w 550022"/>
              <a:gd name="connsiteY9" fmla="*/ 1615047 h 1706487"/>
              <a:gd name="connsiteX10" fmla="*/ 550022 w 550022"/>
              <a:gd name="connsiteY10" fmla="*/ 1706487 h 1706487"/>
              <a:gd name="connsiteX0" fmla="*/ 9603 w 550022"/>
              <a:gd name="connsiteY0" fmla="*/ 1356566 h 1706487"/>
              <a:gd name="connsiteX1" fmla="*/ 0 w 550022"/>
              <a:gd name="connsiteY1" fmla="*/ 229291 h 1706487"/>
              <a:gd name="connsiteX2" fmla="*/ 67158 w 550022"/>
              <a:gd name="connsiteY2" fmla="*/ 67158 h 1706487"/>
              <a:gd name="connsiteX3" fmla="*/ 229291 w 550022"/>
              <a:gd name="connsiteY3" fmla="*/ 0 h 1706487"/>
              <a:gd name="connsiteX4" fmla="*/ 229291 w 550022"/>
              <a:gd name="connsiteY4" fmla="*/ 0 h 1706487"/>
              <a:gd name="connsiteX5" fmla="*/ 391424 w 550022"/>
              <a:gd name="connsiteY5" fmla="*/ 67158 h 1706487"/>
              <a:gd name="connsiteX6" fmla="*/ 458582 w 550022"/>
              <a:gd name="connsiteY6" fmla="*/ 229291 h 1706487"/>
              <a:gd name="connsiteX7" fmla="*/ 458582 w 550022"/>
              <a:gd name="connsiteY7" fmla="*/ 1615047 h 1706487"/>
              <a:gd name="connsiteX8" fmla="*/ 458582 w 550022"/>
              <a:gd name="connsiteY8" fmla="*/ 1615047 h 1706487"/>
              <a:gd name="connsiteX9" fmla="*/ 550022 w 550022"/>
              <a:gd name="connsiteY9" fmla="*/ 1706487 h 170648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58582 w 458582"/>
              <a:gd name="connsiteY8" fmla="*/ 1615047 h 161504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47473 w 458582"/>
              <a:gd name="connsiteY8" fmla="*/ 1462129 h 1615047"/>
              <a:gd name="connsiteX0" fmla="*/ 9603 w 458582"/>
              <a:gd name="connsiteY0" fmla="*/ 1356566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28227 w 458582"/>
              <a:gd name="connsiteY0" fmla="*/ 1401330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0 w 459179"/>
              <a:gd name="connsiteY0" fmla="*/ 1379079 h 1462129"/>
              <a:gd name="connsiteX1" fmla="*/ 597 w 459179"/>
              <a:gd name="connsiteY1" fmla="*/ 229291 h 1462129"/>
              <a:gd name="connsiteX2" fmla="*/ 67755 w 459179"/>
              <a:gd name="connsiteY2" fmla="*/ 67158 h 1462129"/>
              <a:gd name="connsiteX3" fmla="*/ 229888 w 459179"/>
              <a:gd name="connsiteY3" fmla="*/ 0 h 1462129"/>
              <a:gd name="connsiteX4" fmla="*/ 229888 w 459179"/>
              <a:gd name="connsiteY4" fmla="*/ 0 h 1462129"/>
              <a:gd name="connsiteX5" fmla="*/ 392021 w 459179"/>
              <a:gd name="connsiteY5" fmla="*/ 67158 h 1462129"/>
              <a:gd name="connsiteX6" fmla="*/ 459179 w 459179"/>
              <a:gd name="connsiteY6" fmla="*/ 229291 h 1462129"/>
              <a:gd name="connsiteX7" fmla="*/ 448070 w 459179"/>
              <a:gd name="connsiteY7" fmla="*/ 1462129 h 14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179" h="1462129">
                <a:moveTo>
                  <a:pt x="0" y="1379079"/>
                </a:moveTo>
                <a:lnTo>
                  <a:pt x="597" y="229291"/>
                </a:lnTo>
                <a:cubicBezTo>
                  <a:pt x="597" y="168479"/>
                  <a:pt x="24755" y="110158"/>
                  <a:pt x="67755" y="67158"/>
                </a:cubicBezTo>
                <a:cubicBezTo>
                  <a:pt x="110755" y="24158"/>
                  <a:pt x="169077" y="0"/>
                  <a:pt x="229888" y="0"/>
                </a:cubicBezTo>
                <a:lnTo>
                  <a:pt x="229888" y="0"/>
                </a:lnTo>
                <a:cubicBezTo>
                  <a:pt x="290700" y="0"/>
                  <a:pt x="349021" y="24158"/>
                  <a:pt x="392021" y="67158"/>
                </a:cubicBezTo>
                <a:cubicBezTo>
                  <a:pt x="435021" y="110158"/>
                  <a:pt x="459179" y="168480"/>
                  <a:pt x="459179" y="229291"/>
                </a:cubicBezTo>
                <a:lnTo>
                  <a:pt x="448070" y="1462129"/>
                </a:lnTo>
              </a:path>
            </a:pathLst>
          </a:custGeom>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Title 1"/>
          <p:cNvSpPr>
            <a:spLocks noGrp="1"/>
          </p:cNvSpPr>
          <p:nvPr>
            <p:ph type="title"/>
          </p:nvPr>
        </p:nvSpPr>
        <p:spPr>
          <a:xfrm rot="21000000">
            <a:off x="600152" y="3389654"/>
            <a:ext cx="7622161" cy="1679594"/>
          </a:xfrm>
        </p:spPr>
        <p:txBody>
          <a:bodyPr vert="horz" lIns="91440" tIns="45720" rIns="91440" bIns="45720" rtlCol="0" anchor="b" anchorCtr="0">
            <a:noAutofit/>
          </a:bodyPr>
          <a:lstStyle>
            <a:lvl1pPr algn="r" defTabSz="914400" rtl="0" eaLnBrk="1" latinLnBrk="0" hangingPunct="1">
              <a:lnSpc>
                <a:spcPts val="5600"/>
              </a:lnSpc>
              <a:spcBef>
                <a:spcPct val="0"/>
              </a:spcBef>
              <a:buNone/>
              <a:defRPr sz="4600" kern="1200">
                <a:solidFill>
                  <a:schemeClr val="bg1"/>
                </a:solidFill>
                <a:latin typeface="+mj-lt"/>
                <a:ea typeface="+mj-ea"/>
                <a:cs typeface="+mj-cs"/>
              </a:defRPr>
            </a:lvl1pPr>
          </a:lstStyle>
          <a:p>
            <a:r>
              <a:rPr lang="ru-RU" smtClean="0"/>
              <a:t>Образец заголовка</a:t>
            </a:r>
            <a:endParaRPr/>
          </a:p>
        </p:txBody>
      </p:sp>
      <p:sp>
        <p:nvSpPr>
          <p:cNvPr id="29" name="Rectangle 28"/>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extLst>
      <p:ext uri="{BB962C8B-B14F-4D97-AF65-F5344CB8AC3E}">
        <p14:creationId xmlns:p14="http://schemas.microsoft.com/office/powerpoint/2010/main" val="13327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2" name="Round Same Side Corner Rectangle 31"/>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Title 1"/>
          <p:cNvSpPr>
            <a:spLocks noGrp="1"/>
          </p:cNvSpPr>
          <p:nvPr>
            <p:ph type="title"/>
          </p:nvPr>
        </p:nvSpPr>
        <p:spPr/>
        <p:txBody>
          <a:bodyPr/>
          <a:lstStyle/>
          <a:p>
            <a:r>
              <a:rPr lang="ru-RU" smtClean="0"/>
              <a:t>Образец заголовка</a:t>
            </a:r>
            <a:endParaRPr/>
          </a:p>
        </p:txBody>
      </p:sp>
      <p:sp>
        <p:nvSpPr>
          <p:cNvPr id="3" name="Content Placeholder 2"/>
          <p:cNvSpPr>
            <a:spLocks noGrp="1"/>
          </p:cNvSpPr>
          <p:nvPr>
            <p:ph sz="half" idx="1"/>
          </p:nvPr>
        </p:nvSpPr>
        <p:spPr>
          <a:xfrm>
            <a:off x="699247"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Content Placeholder 3"/>
          <p:cNvSpPr>
            <a:spLocks noGrp="1"/>
          </p:cNvSpPr>
          <p:nvPr>
            <p:ph sz="half" idx="2"/>
          </p:nvPr>
        </p:nvSpPr>
        <p:spPr>
          <a:xfrm>
            <a:off x="4751294"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5" name="Date Placeholder 4"/>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7750213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5" name="Round Same Side Corner Rectangle 34"/>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Title 1"/>
          <p:cNvSpPr>
            <a:spLocks noGrp="1"/>
          </p:cNvSpPr>
          <p:nvPr>
            <p:ph type="title"/>
          </p:nvPr>
        </p:nvSpPr>
        <p:spPr/>
        <p:txBody>
          <a:bodyPr/>
          <a:lstStyle>
            <a:lvl1pPr>
              <a:defRPr/>
            </a:lvl1pPr>
          </a:lstStyle>
          <a:p>
            <a:r>
              <a:rPr lang="ru-RU" smtClean="0"/>
              <a:t>Образец заголовка</a:t>
            </a:r>
            <a:endParaRPr/>
          </a:p>
        </p:txBody>
      </p:sp>
      <p:sp>
        <p:nvSpPr>
          <p:cNvPr id="3" name="Text Placeholder 2"/>
          <p:cNvSpPr>
            <a:spLocks noGrp="1"/>
          </p:cNvSpPr>
          <p:nvPr>
            <p:ph type="body" idx="1"/>
          </p:nvPr>
        </p:nvSpPr>
        <p:spPr>
          <a:xfrm>
            <a:off x="712788"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12788"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5" name="Text Placeholder 4"/>
          <p:cNvSpPr>
            <a:spLocks noGrp="1"/>
          </p:cNvSpPr>
          <p:nvPr>
            <p:ph type="body" sz="quarter" idx="3"/>
          </p:nvPr>
        </p:nvSpPr>
        <p:spPr>
          <a:xfrm>
            <a:off x="4773706"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773706"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7" name="Date Placeholder 6"/>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8" name="Footer Placeholder 7"/>
          <p:cNvSpPr>
            <a:spLocks noGrp="1"/>
          </p:cNvSpPr>
          <p:nvPr>
            <p:ph type="ftr" sz="quarter" idx="11"/>
          </p:nvPr>
        </p:nvSpPr>
        <p:spPr/>
        <p:txBody>
          <a:bodyPr/>
          <a:lstStyle/>
          <a:p>
            <a:endParaRPr lang="en-US">
              <a:solidFill>
                <a:prstClr val="white"/>
              </a:solidFill>
            </a:endParaRPr>
          </a:p>
        </p:txBody>
      </p:sp>
      <p:sp>
        <p:nvSpPr>
          <p:cNvPr id="9" name="Slide Number Placeholder 8"/>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541003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ound Same Side Corner Rectangle 6"/>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Title 1"/>
          <p:cNvSpPr>
            <a:spLocks noGrp="1"/>
          </p:cNvSpPr>
          <p:nvPr>
            <p:ph type="title"/>
          </p:nvPr>
        </p:nvSpPr>
        <p:spPr/>
        <p:txBody>
          <a:bodyPr/>
          <a:lstStyle/>
          <a:p>
            <a:r>
              <a:rPr lang="ru-RU" smtClean="0"/>
              <a:t>Образец заголовка</a:t>
            </a:r>
            <a:endParaRPr/>
          </a:p>
        </p:txBody>
      </p:sp>
      <p:sp>
        <p:nvSpPr>
          <p:cNvPr id="3" name="Date Placeholder 2"/>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4" name="Footer Placeholder 3"/>
          <p:cNvSpPr>
            <a:spLocks noGrp="1"/>
          </p:cNvSpPr>
          <p:nvPr>
            <p:ph type="ftr" sz="quarter" idx="11"/>
          </p:nvPr>
        </p:nvSpPr>
        <p:spPr/>
        <p:txBody>
          <a:bodyPr/>
          <a:lstStyle/>
          <a:p>
            <a:endParaRPr lang="en-US">
              <a:solidFill>
                <a:prstClr val="white"/>
              </a:solidFill>
            </a:endParaRPr>
          </a:p>
        </p:txBody>
      </p:sp>
      <p:sp>
        <p:nvSpPr>
          <p:cNvPr id="5" name="Slide Number Placeholder 4"/>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514754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3" name="Footer Placeholder 2"/>
          <p:cNvSpPr>
            <a:spLocks noGrp="1"/>
          </p:cNvSpPr>
          <p:nvPr>
            <p:ph type="ftr" sz="quarter" idx="11"/>
          </p:nvPr>
        </p:nvSpPr>
        <p:spPr/>
        <p:txBody>
          <a:bodyPr/>
          <a:lstStyle/>
          <a:p>
            <a:endParaRPr lang="en-US">
              <a:solidFill>
                <a:prstClr val="white"/>
              </a:solidFill>
            </a:endParaRPr>
          </a:p>
        </p:txBody>
      </p:sp>
      <p:sp>
        <p:nvSpPr>
          <p:cNvPr id="4" name="Slide Number Placeholder 3"/>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5963266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3" name="Rounded Rectangle 32"/>
          <p:cNvSpPr/>
          <p:nvPr/>
        </p:nvSpPr>
        <p:spPr>
          <a:xfrm>
            <a:off x="366713" y="1447800"/>
            <a:ext cx="3748087" cy="4800600"/>
          </a:xfrm>
          <a:prstGeom prst="roundRect">
            <a:avLst/>
          </a:prstGeom>
          <a:solidFill>
            <a:schemeClr val="accent1">
              <a:alpha val="60000"/>
            </a:schemeClr>
          </a:solidFill>
          <a:ln w="635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Title 1"/>
          <p:cNvSpPr>
            <a:spLocks noGrp="1"/>
          </p:cNvSpPr>
          <p:nvPr>
            <p:ph type="title"/>
          </p:nvPr>
        </p:nvSpPr>
        <p:spPr>
          <a:xfrm>
            <a:off x="533399" y="1676400"/>
            <a:ext cx="3429000" cy="1066800"/>
          </a:xfrm>
        </p:spPr>
        <p:txBody>
          <a:bodyPr anchor="b"/>
          <a:lstStyle>
            <a:lvl1pPr algn="ctr">
              <a:lnSpc>
                <a:spcPct val="100000"/>
              </a:lnSpc>
              <a:defRPr sz="3000" b="0"/>
            </a:lvl1pPr>
          </a:lstStyle>
          <a:p>
            <a:r>
              <a:rPr lang="ru-RU" smtClean="0"/>
              <a:t>Образец заголовка</a:t>
            </a:r>
            <a:endParaRPr/>
          </a:p>
        </p:txBody>
      </p:sp>
      <p:sp>
        <p:nvSpPr>
          <p:cNvPr id="3" name="Content Placeholder 2"/>
          <p:cNvSpPr>
            <a:spLocks noGrp="1"/>
          </p:cNvSpPr>
          <p:nvPr>
            <p:ph idx="1"/>
          </p:nvPr>
        </p:nvSpPr>
        <p:spPr>
          <a:xfrm>
            <a:off x="4504766" y="990600"/>
            <a:ext cx="4258234" cy="52578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Text Placeholder 3"/>
          <p:cNvSpPr>
            <a:spLocks noGrp="1"/>
          </p:cNvSpPr>
          <p:nvPr>
            <p:ph type="body" sz="half" idx="2"/>
          </p:nvPr>
        </p:nvSpPr>
        <p:spPr>
          <a:xfrm>
            <a:off x="533400" y="2850775"/>
            <a:ext cx="3429000" cy="3169025"/>
          </a:xfrm>
        </p:spPr>
        <p:txBody>
          <a:bodyPr>
            <a:normAutofit/>
          </a:bodyPr>
          <a:lstStyle>
            <a:lvl1pPr marL="0" indent="0" algn="ctr">
              <a:spcAft>
                <a:spcPts val="1000"/>
              </a:spcAft>
              <a:buNone/>
              <a:defRPr sz="16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264469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4" name="Rectangle 33"/>
          <p:cNvSpPr/>
          <p:nvPr/>
        </p:nvSpPr>
        <p:spPr>
          <a:xfrm>
            <a:off x="9144" y="2476500"/>
            <a:ext cx="9125712" cy="43688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cxnSp>
        <p:nvCxnSpPr>
          <p:cNvPr id="36" name="Straight Connector 35"/>
          <p:cNvCxnSpPr/>
          <p:nvPr/>
        </p:nvCxnSpPr>
        <p:spPr>
          <a:xfrm>
            <a:off x="9144" y="24765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
        <p:nvSpPr>
          <p:cNvPr id="2" name="Title 1"/>
          <p:cNvSpPr>
            <a:spLocks noGrp="1"/>
          </p:cNvSpPr>
          <p:nvPr>
            <p:ph type="title"/>
          </p:nvPr>
        </p:nvSpPr>
        <p:spPr>
          <a:xfrm>
            <a:off x="4477870" y="990600"/>
            <a:ext cx="3951755" cy="1431832"/>
          </a:xfrm>
        </p:spPr>
        <p:txBody>
          <a:bodyPr anchor="b"/>
          <a:lstStyle>
            <a:lvl1pPr algn="l">
              <a:lnSpc>
                <a:spcPct val="100000"/>
              </a:lnSpc>
              <a:defRPr sz="3000" b="0"/>
            </a:lvl1pPr>
          </a:lstStyle>
          <a:p>
            <a:r>
              <a:rPr lang="ru-RU" smtClean="0"/>
              <a:t>Образец заголовка</a:t>
            </a:r>
            <a:endParaRPr/>
          </a:p>
        </p:txBody>
      </p:sp>
      <p:sp>
        <p:nvSpPr>
          <p:cNvPr id="3" name="Picture Placeholder 2"/>
          <p:cNvSpPr>
            <a:spLocks noGrp="1"/>
          </p:cNvSpPr>
          <p:nvPr>
            <p:ph type="pic" idx="1"/>
          </p:nvPr>
        </p:nvSpPr>
        <p:spPr>
          <a:xfrm rot="21416935">
            <a:off x="414291" y="1321671"/>
            <a:ext cx="3703911" cy="5202978"/>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a:p>
        </p:txBody>
      </p:sp>
      <p:sp>
        <p:nvSpPr>
          <p:cNvPr id="4" name="Text Placeholder 3"/>
          <p:cNvSpPr>
            <a:spLocks noGrp="1"/>
          </p:cNvSpPr>
          <p:nvPr>
            <p:ph type="body" sz="half" idx="2"/>
          </p:nvPr>
        </p:nvSpPr>
        <p:spPr>
          <a:xfrm>
            <a:off x="4477870" y="2547938"/>
            <a:ext cx="3951755" cy="3700462"/>
          </a:xfrm>
        </p:spPr>
        <p:txBody>
          <a:bodyPr>
            <a:normAutofit/>
          </a:bodyPr>
          <a:lstStyle>
            <a:lvl1pPr marL="0" indent="0">
              <a:spcAft>
                <a:spcPts val="10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31153827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Рисунок над подписью">
    <p:spTree>
      <p:nvGrpSpPr>
        <p:cNvPr id="1" name=""/>
        <p:cNvGrpSpPr/>
        <p:nvPr/>
      </p:nvGrpSpPr>
      <p:grpSpPr>
        <a:xfrm>
          <a:off x="0" y="0"/>
          <a:ext cx="0" cy="0"/>
          <a:chOff x="0" y="0"/>
          <a:chExt cx="0" cy="0"/>
        </a:xfrm>
      </p:grpSpPr>
      <p:grpSp>
        <p:nvGrpSpPr>
          <p:cNvPr id="34" name="Group 33"/>
          <p:cNvGrpSpPr/>
          <p:nvPr/>
        </p:nvGrpSpPr>
        <p:grpSpPr>
          <a:xfrm>
            <a:off x="9144" y="3810000"/>
            <a:ext cx="9125712" cy="3035300"/>
            <a:chOff x="9144" y="3810000"/>
            <a:chExt cx="9125712" cy="3035300"/>
          </a:xfrm>
        </p:grpSpPr>
        <p:sp>
          <p:nvSpPr>
            <p:cNvPr id="35" name="Rectangle 34"/>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cxnSp>
          <p:nvCxnSpPr>
            <p:cNvPr id="36" name="Straight Connector 35"/>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
        <p:nvSpPr>
          <p:cNvPr id="3" name="Picture Placeholder 2"/>
          <p:cNvSpPr>
            <a:spLocks noGrp="1"/>
          </p:cNvSpPr>
          <p:nvPr>
            <p:ph type="pic" idx="1"/>
          </p:nvPr>
        </p:nvSpPr>
        <p:spPr>
          <a:xfrm rot="21338992">
            <a:off x="2407361" y="921379"/>
            <a:ext cx="4329278" cy="3340716"/>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ru-RU" smtClean="0"/>
              <a:t>Образец заголовка</a:t>
            </a:r>
            <a:endParaRPr/>
          </a:p>
        </p:txBody>
      </p:sp>
    </p:spTree>
    <p:extLst>
      <p:ext uri="{BB962C8B-B14F-4D97-AF65-F5344CB8AC3E}">
        <p14:creationId xmlns:p14="http://schemas.microsoft.com/office/powerpoint/2010/main" val="31056033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2 рисунка над подписью">
    <p:spTree>
      <p:nvGrpSpPr>
        <p:cNvPr id="1" name=""/>
        <p:cNvGrpSpPr/>
        <p:nvPr/>
      </p:nvGrpSpPr>
      <p:grpSpPr>
        <a:xfrm>
          <a:off x="0" y="0"/>
          <a:ext cx="0" cy="0"/>
          <a:chOff x="0" y="0"/>
          <a:chExt cx="0" cy="0"/>
        </a:xfrm>
      </p:grpSpPr>
      <p:grpSp>
        <p:nvGrpSpPr>
          <p:cNvPr id="36" name="Group 35"/>
          <p:cNvGrpSpPr/>
          <p:nvPr/>
        </p:nvGrpSpPr>
        <p:grpSpPr>
          <a:xfrm>
            <a:off x="9144" y="3810000"/>
            <a:ext cx="9125712" cy="3035300"/>
            <a:chOff x="9144" y="3810000"/>
            <a:chExt cx="9125712" cy="3035300"/>
          </a:xfrm>
        </p:grpSpPr>
        <p:sp>
          <p:nvSpPr>
            <p:cNvPr id="33" name="Rectangle 32"/>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cxnSp>
          <p:nvCxnSpPr>
            <p:cNvPr id="35" name="Straight Connector 34"/>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
        <p:nvSpPr>
          <p:cNvPr id="3" name="Picture Placeholder 2"/>
          <p:cNvSpPr>
            <a:spLocks noGrp="1"/>
          </p:cNvSpPr>
          <p:nvPr>
            <p:ph type="pic" idx="1"/>
          </p:nvPr>
        </p:nvSpPr>
        <p:spPr>
          <a:xfrm rot="21338992">
            <a:off x="4305320" y="997812"/>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ru-RU" smtClean="0"/>
              <a:t>Образец заголовка</a:t>
            </a:r>
            <a:endParaRPr/>
          </a:p>
        </p:txBody>
      </p:sp>
      <p:sp>
        <p:nvSpPr>
          <p:cNvPr id="34" name="Picture Placeholder 2"/>
          <p:cNvSpPr>
            <a:spLocks noGrp="1"/>
          </p:cNvSpPr>
          <p:nvPr>
            <p:ph type="pic" idx="13"/>
          </p:nvPr>
        </p:nvSpPr>
        <p:spPr>
          <a:xfrm rot="153739">
            <a:off x="451737" y="946831"/>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a:p>
        </p:txBody>
      </p:sp>
    </p:spTree>
    <p:extLst>
      <p:ext uri="{BB962C8B-B14F-4D97-AF65-F5344CB8AC3E}">
        <p14:creationId xmlns:p14="http://schemas.microsoft.com/office/powerpoint/2010/main" val="33322705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Title 1"/>
          <p:cNvSpPr>
            <a:spLocks noGrp="1"/>
          </p:cNvSpPr>
          <p:nvPr>
            <p:ph type="title"/>
          </p:nvPr>
        </p:nvSpPr>
        <p:spPr/>
        <p:txBody>
          <a:bodyPr/>
          <a:lstStyle/>
          <a:p>
            <a:r>
              <a:rPr lang="ru-RU" smtClean="0"/>
              <a:t>Образец заголовка</a:t>
            </a:r>
            <a:endParaRPr/>
          </a:p>
        </p:txBody>
      </p:sp>
      <p:sp>
        <p:nvSpPr>
          <p:cNvPr id="3" name="Vertical Text Placeholder 2"/>
          <p:cNvSpPr>
            <a:spLocks noGrp="1"/>
          </p:cNvSpPr>
          <p:nvPr>
            <p:ph type="body" orient="vert" idx="1"/>
          </p:nvPr>
        </p:nvSpPr>
        <p:spPr/>
        <p:txBody>
          <a:bodyPr vert="eaVert">
            <a:normAutofit/>
          </a:bodyPr>
          <a:lstStyle>
            <a:lvl1pPr>
              <a:defRPr sz="2200"/>
            </a:lvl1pPr>
            <a:lvl2pPr>
              <a:defRPr sz="2000"/>
            </a:lvl2pPr>
            <a:lvl3pPr>
              <a:defRPr sz="18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596917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8" name="Round Same Side Corner Rectangle 7"/>
          <p:cNvSpPr/>
          <p:nvPr/>
        </p:nvSpPr>
        <p:spPr>
          <a:xfrm>
            <a:off x="7299292" y="443753"/>
            <a:ext cx="1535425" cy="6400800"/>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Vertical Title 1"/>
          <p:cNvSpPr>
            <a:spLocks noGrp="1"/>
          </p:cNvSpPr>
          <p:nvPr>
            <p:ph type="title" orient="vert"/>
          </p:nvPr>
        </p:nvSpPr>
        <p:spPr>
          <a:xfrm>
            <a:off x="7318248" y="914400"/>
            <a:ext cx="1444752" cy="5486400"/>
          </a:xfrm>
        </p:spPr>
        <p:txBody>
          <a:bodyPr vert="eaVert"/>
          <a:lstStyle/>
          <a:p>
            <a:r>
              <a:rPr lang="ru-RU" smtClean="0"/>
              <a:t>Образец заголовка</a:t>
            </a:r>
            <a:endParaRPr/>
          </a:p>
        </p:txBody>
      </p:sp>
      <p:sp>
        <p:nvSpPr>
          <p:cNvPr id="3" name="Vertical Text Placeholder 2"/>
          <p:cNvSpPr>
            <a:spLocks noGrp="1"/>
          </p:cNvSpPr>
          <p:nvPr>
            <p:ph type="body" orient="vert" idx="1"/>
          </p:nvPr>
        </p:nvSpPr>
        <p:spPr>
          <a:xfrm>
            <a:off x="712787" y="1183341"/>
            <a:ext cx="6104871" cy="5217458"/>
          </a:xfrm>
        </p:spPr>
        <p:txBody>
          <a:bodyPr vert="eaVert"/>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10"/>
          </p:nvPr>
        </p:nvSpPr>
        <p:spPr/>
        <p:txBody>
          <a:bodyPr/>
          <a:lstStyle/>
          <a:p>
            <a:fld id="{8F1B69E8-23E9-4C1F-AA2B-3C5BA6EDBEAE}" type="datetimeFigureOut">
              <a:rPr lang="en-US" smtClean="0">
                <a:solidFill>
                  <a:prstClr val="white"/>
                </a:solidFill>
              </a:rPr>
              <a:pPr/>
              <a:t>11/20/2012</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4382A7F7-08BF-4252-8141-63FB96055BB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94987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Дата 14"/>
          <p:cNvSpPr>
            <a:spLocks noGrp="1"/>
          </p:cNvSpPr>
          <p:nvPr>
            <p:ph type="dt" sz="half" idx="10"/>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16" name="Номер слайда 15"/>
          <p:cNvSpPr>
            <a:spLocks noGrp="1"/>
          </p:cNvSpPr>
          <p:nvPr>
            <p:ph type="sldNum" sz="quarter" idx="11"/>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
        <p:nvSpPr>
          <p:cNvPr id="17" name="Нижний колонтитул 16"/>
          <p:cNvSpPr>
            <a:spLocks noGrp="1"/>
          </p:cNvSpPr>
          <p:nvPr>
            <p:ph type="ftr" sz="quarter" idx="12"/>
          </p:nvPr>
        </p:nvSpPr>
        <p:spPr/>
        <p:txBody>
          <a:bodyPr/>
          <a:lstStyle/>
          <a:p>
            <a:endParaRPr lang="ru-RU">
              <a:solidFill>
                <a:srgbClr val="FEFAC9"/>
              </a:solidFill>
            </a:endParaRPr>
          </a:p>
        </p:txBody>
      </p:sp>
    </p:spTree>
    <p:extLst>
      <p:ext uri="{BB962C8B-B14F-4D97-AF65-F5344CB8AC3E}">
        <p14:creationId xmlns:p14="http://schemas.microsoft.com/office/powerpoint/2010/main" val="33775092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15" name="Номер слайда 14"/>
          <p:cNvSpPr>
            <a:spLocks noGrp="1"/>
          </p:cNvSpPr>
          <p:nvPr>
            <p:ph type="sldNum" sz="quarter" idx="15"/>
          </p:nvPr>
        </p:nvSpPr>
        <p:spPr/>
        <p:txBody>
          <a:bodyPr/>
          <a:lstStyle>
            <a:lvl1pPr algn="ctr">
              <a:defRPr/>
            </a:lvl1pPr>
          </a:lstStyle>
          <a:p>
            <a:fld id="{0DAABF06-006F-4F11-8862-A2D973054970}" type="slidenum">
              <a:rPr lang="ru-RU" smtClean="0">
                <a:solidFill>
                  <a:srgbClr val="FEFAC9"/>
                </a:solidFill>
              </a:rPr>
              <a:pPr/>
              <a:t>‹#›</a:t>
            </a:fld>
            <a:endParaRPr lang="ru-RU">
              <a:solidFill>
                <a:srgbClr val="FEFAC9"/>
              </a:solidFill>
            </a:endParaRPr>
          </a:p>
        </p:txBody>
      </p:sp>
      <p:sp>
        <p:nvSpPr>
          <p:cNvPr id="16" name="Нижний колонтитул 15"/>
          <p:cNvSpPr>
            <a:spLocks noGrp="1"/>
          </p:cNvSpPr>
          <p:nvPr>
            <p:ph type="ftr" sz="quarter" idx="16"/>
          </p:nvPr>
        </p:nvSpPr>
        <p:spPr/>
        <p:txBody>
          <a:bodyPr/>
          <a:lstStyle/>
          <a:p>
            <a:endParaRPr lang="ru-RU">
              <a:solidFill>
                <a:srgbClr val="FEFAC9"/>
              </a:solidFill>
            </a:endParaRPr>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extLst>
      <p:ext uri="{BB962C8B-B14F-4D97-AF65-F5344CB8AC3E}">
        <p14:creationId xmlns:p14="http://schemas.microsoft.com/office/powerpoint/2010/main" val="1353921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5" name="Нижний колонтитул 4"/>
          <p:cNvSpPr>
            <a:spLocks noGrp="1"/>
          </p:cNvSpPr>
          <p:nvPr>
            <p:ph type="ftr" sz="quarter" idx="11"/>
          </p:nvPr>
        </p:nvSpPr>
        <p:spPr/>
        <p:txBody>
          <a:bodyPr/>
          <a:lstStyle/>
          <a:p>
            <a:endParaRPr lang="ru-RU">
              <a:solidFill>
                <a:srgbClr val="FEFAC9"/>
              </a:solidFill>
            </a:endParaRPr>
          </a:p>
        </p:txBody>
      </p:sp>
      <p:sp>
        <p:nvSpPr>
          <p:cNvPr id="6" name="Номер слайда 5"/>
          <p:cNvSpPr>
            <a:spLocks noGrp="1"/>
          </p:cNvSpPr>
          <p:nvPr>
            <p:ph type="sldNum" sz="quarter" idx="12"/>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032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6" name="Нижний колонтитул 5"/>
          <p:cNvSpPr>
            <a:spLocks noGrp="1"/>
          </p:cNvSpPr>
          <p:nvPr>
            <p:ph type="ftr" sz="quarter" idx="11"/>
          </p:nvPr>
        </p:nvSpPr>
        <p:spPr/>
        <p:txBody>
          <a:bodyPr/>
          <a:lstStyle/>
          <a:p>
            <a:endParaRPr lang="ru-RU">
              <a:solidFill>
                <a:srgbClr val="FEFAC9"/>
              </a:solidFill>
            </a:endParaRPr>
          </a:p>
        </p:txBody>
      </p:sp>
      <p:sp>
        <p:nvSpPr>
          <p:cNvPr id="7" name="Номер слайда 6"/>
          <p:cNvSpPr>
            <a:spLocks noGrp="1"/>
          </p:cNvSpPr>
          <p:nvPr>
            <p:ph type="sldNum" sz="quarter" idx="12"/>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extLst>
      <p:ext uri="{BB962C8B-B14F-4D97-AF65-F5344CB8AC3E}">
        <p14:creationId xmlns:p14="http://schemas.microsoft.com/office/powerpoint/2010/main" val="9482179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
        <p:nvSpPr>
          <p:cNvPr id="8" name="Нижний колонтитул 7"/>
          <p:cNvSpPr>
            <a:spLocks noGrp="1"/>
          </p:cNvSpPr>
          <p:nvPr>
            <p:ph type="ftr" sz="quarter" idx="11"/>
          </p:nvPr>
        </p:nvSpPr>
        <p:spPr/>
        <p:txBody>
          <a:bodyPr/>
          <a:lstStyle/>
          <a:p>
            <a:endParaRPr lang="ru-RU">
              <a:solidFill>
                <a:srgbClr val="FEFAC9"/>
              </a:solidFill>
            </a:endParaRPr>
          </a:p>
        </p:txBody>
      </p:sp>
      <p:sp>
        <p:nvSpPr>
          <p:cNvPr id="7" name="Дата 6"/>
          <p:cNvSpPr>
            <a:spLocks noGrp="1"/>
          </p:cNvSpPr>
          <p:nvPr>
            <p:ph type="dt" sz="half" idx="10"/>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61140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4" name="Нижний колонтитул 3"/>
          <p:cNvSpPr>
            <a:spLocks noGrp="1"/>
          </p:cNvSpPr>
          <p:nvPr>
            <p:ph type="ftr" sz="quarter" idx="11"/>
          </p:nvPr>
        </p:nvSpPr>
        <p:spPr/>
        <p:txBody>
          <a:bodyPr/>
          <a:lstStyle/>
          <a:p>
            <a:endParaRPr lang="ru-RU">
              <a:solidFill>
                <a:srgbClr val="FEFAC9"/>
              </a:solidFill>
            </a:endParaRPr>
          </a:p>
        </p:txBody>
      </p:sp>
      <p:sp>
        <p:nvSpPr>
          <p:cNvPr id="5" name="Номер слайда 4"/>
          <p:cNvSpPr>
            <a:spLocks noGrp="1"/>
          </p:cNvSpPr>
          <p:nvPr>
            <p:ph type="sldNum" sz="quarter" idx="12"/>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extLst>
      <p:ext uri="{BB962C8B-B14F-4D97-AF65-F5344CB8AC3E}">
        <p14:creationId xmlns:p14="http://schemas.microsoft.com/office/powerpoint/2010/main" val="454943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3" name="Нижний колонтитул 2"/>
          <p:cNvSpPr>
            <a:spLocks noGrp="1"/>
          </p:cNvSpPr>
          <p:nvPr>
            <p:ph type="ftr" sz="quarter" idx="11"/>
          </p:nvPr>
        </p:nvSpPr>
        <p:spPr/>
        <p:txBody>
          <a:bodyPr/>
          <a:lstStyle/>
          <a:p>
            <a:endParaRPr lang="ru-RU">
              <a:solidFill>
                <a:srgbClr val="FEFAC9"/>
              </a:solidFill>
            </a:endParaRPr>
          </a:p>
        </p:txBody>
      </p:sp>
      <p:sp>
        <p:nvSpPr>
          <p:cNvPr id="4" name="Номер слайда 3"/>
          <p:cNvSpPr>
            <a:spLocks noGrp="1"/>
          </p:cNvSpPr>
          <p:nvPr>
            <p:ph type="sldNum" sz="quarter" idx="12"/>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2671064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9" name="Номер слайда 8"/>
          <p:cNvSpPr>
            <a:spLocks noGrp="1"/>
          </p:cNvSpPr>
          <p:nvPr>
            <p:ph type="sldNum" sz="quarter" idx="15"/>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
        <p:nvSpPr>
          <p:cNvPr id="10" name="Нижний колонтитул 9"/>
          <p:cNvSpPr>
            <a:spLocks noGrp="1"/>
          </p:cNvSpPr>
          <p:nvPr>
            <p:ph type="ftr" sz="quarter" idx="16"/>
          </p:nvPr>
        </p:nvSpPr>
        <p:spPr/>
        <p:txBody>
          <a:bodyPr/>
          <a:lstStyle/>
          <a:p>
            <a:endParaRPr lang="ru-RU">
              <a:solidFill>
                <a:srgbClr val="FEFAC9"/>
              </a:solidFill>
            </a:endParaRPr>
          </a:p>
        </p:txBody>
      </p:sp>
    </p:spTree>
    <p:extLst>
      <p:ext uri="{BB962C8B-B14F-4D97-AF65-F5344CB8AC3E}">
        <p14:creationId xmlns:p14="http://schemas.microsoft.com/office/powerpoint/2010/main" val="28600198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9" name="Номер слайда 8"/>
          <p:cNvSpPr>
            <a:spLocks noGrp="1"/>
          </p:cNvSpPr>
          <p:nvPr>
            <p:ph type="sldNum" sz="quarter" idx="11"/>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
        <p:nvSpPr>
          <p:cNvPr id="10" name="Нижний колонтитул 9"/>
          <p:cNvSpPr>
            <a:spLocks noGrp="1"/>
          </p:cNvSpPr>
          <p:nvPr>
            <p:ph type="ftr" sz="quarter" idx="12"/>
          </p:nvPr>
        </p:nvSpPr>
        <p:spPr/>
        <p:txBody>
          <a:bodyPr/>
          <a:lstStyle/>
          <a:p>
            <a:endParaRPr lang="ru-RU">
              <a:solidFill>
                <a:srgbClr val="FEFAC9"/>
              </a:solidFill>
            </a:endParaRPr>
          </a:p>
        </p:txBody>
      </p:sp>
    </p:spTree>
    <p:extLst>
      <p:ext uri="{BB962C8B-B14F-4D97-AF65-F5344CB8AC3E}">
        <p14:creationId xmlns:p14="http://schemas.microsoft.com/office/powerpoint/2010/main" val="22858979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5" name="Нижний колонтитул 4"/>
          <p:cNvSpPr>
            <a:spLocks noGrp="1"/>
          </p:cNvSpPr>
          <p:nvPr>
            <p:ph type="ftr" sz="quarter" idx="11"/>
          </p:nvPr>
        </p:nvSpPr>
        <p:spPr/>
        <p:txBody>
          <a:bodyPr/>
          <a:lstStyle/>
          <a:p>
            <a:endParaRPr lang="ru-RU">
              <a:solidFill>
                <a:srgbClr val="FEFAC9"/>
              </a:solidFill>
            </a:endParaRPr>
          </a:p>
        </p:txBody>
      </p:sp>
      <p:sp>
        <p:nvSpPr>
          <p:cNvPr id="6" name="Номер слайда 5"/>
          <p:cNvSpPr>
            <a:spLocks noGrp="1"/>
          </p:cNvSpPr>
          <p:nvPr>
            <p:ph type="sldNum" sz="quarter" idx="12"/>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2550493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5" name="Нижний колонтитул 4"/>
          <p:cNvSpPr>
            <a:spLocks noGrp="1"/>
          </p:cNvSpPr>
          <p:nvPr>
            <p:ph type="ftr" sz="quarter" idx="11"/>
          </p:nvPr>
        </p:nvSpPr>
        <p:spPr/>
        <p:txBody>
          <a:bodyPr/>
          <a:lstStyle/>
          <a:p>
            <a:endParaRPr lang="ru-RU">
              <a:solidFill>
                <a:srgbClr val="FEFAC9"/>
              </a:solidFill>
            </a:endParaRPr>
          </a:p>
        </p:txBody>
      </p:sp>
      <p:sp>
        <p:nvSpPr>
          <p:cNvPr id="6" name="Номер слайда 5"/>
          <p:cNvSpPr>
            <a:spLocks noGrp="1"/>
          </p:cNvSpPr>
          <p:nvPr>
            <p:ph type="sldNum" sz="quarter" idx="12"/>
          </p:nvPr>
        </p:nvSpPr>
        <p:spPr/>
        <p:txBody>
          <a:bodyPr/>
          <a:lstStyle/>
          <a:p>
            <a:fld id="{0DAABF06-006F-4F11-8862-A2D973054970}"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23932790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9BC51221-E3DE-4B33-8FC3-9A3A0457321F}"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5279890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47D87292-F44A-4C02-BFE4-B8C3FF034794}"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6100622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B9ADC382-7076-490E-99A4-BF3CA1425956}"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9706150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90B7B791-6D87-4D5D-B13A-0BB814B90F23}"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3884858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D0917EF2-6522-4E92-A13A-9F8752EB1AD1}"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2250139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BF29B832-2D9D-41B0-A00B-46FC952F0C19}"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0483363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463A68C7-2E2C-47CA-B2D0-0C7EB789D844}"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32865823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0858517A-B7EF-4336-847F-44290A7C5BD4}"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39404220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463D867-97E6-4BF7-A732-6A147F6C0627}"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176011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20.11.2012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919703D7-2842-4518-83BC-57021D130EE5}"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2334708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154AEF38-9E23-4E38-9871-C822C7907365}"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357946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7.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microsoft.com/office/2007/relationships/hdphoto" Target="../media/hdphoto1.wdp"/></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10.png"/><Relationship Id="rId2" Type="http://schemas.openxmlformats.org/officeDocument/2006/relationships/slideLayout" Target="../slideLayouts/slideLayout57.xml"/><Relationship Id="rId16" Type="http://schemas.openxmlformats.org/officeDocument/2006/relationships/image" Target="../media/image9.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theme" Target="../theme/theme6.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20.11.2012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8F822E5-3521-4ED2-BCDB-16B417E68D18}" type="datetimeFigureOut">
              <a:rPr lang="ru-RU" smtClean="0">
                <a:solidFill>
                  <a:srgbClr val="04617B">
                    <a:shade val="90000"/>
                  </a:srgbClr>
                </a:solidFill>
              </a:rPr>
              <a:pPr/>
              <a:t>20.11.2012</a:t>
            </a:fld>
            <a:endParaRPr lang="ru-RU">
              <a:solidFill>
                <a:srgbClr val="04617B">
                  <a:shade val="90000"/>
                </a:srgbClr>
              </a:solidFill>
            </a:endParaRPr>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solidFill>
                <a:srgbClr val="04617B">
                  <a:shade val="90000"/>
                </a:srgbClr>
              </a:solidFill>
            </a:endParaRPr>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B37F4BF-90E3-4A71-90BF-34E72190F558}" type="slidenum">
              <a:rPr lang="ru-RU" smtClean="0">
                <a:solidFill>
                  <a:srgbClr val="04617B">
                    <a:shade val="90000"/>
                  </a:srgbClr>
                </a:solidFill>
              </a:rPr>
              <a:pPr/>
              <a:t>‹#›</a:t>
            </a:fld>
            <a:endParaRPr lang="ru-RU">
              <a:solidFill>
                <a:srgbClr val="04617B">
                  <a:shade val="90000"/>
                </a:srgbClr>
              </a:solidFill>
            </a:endParaRPr>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38510562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94E27C72-BB24-471A-B0F0-E43FA626BD87}" type="datetimeFigureOut">
              <a:rPr lang="ru-RU" smtClean="0">
                <a:solidFill>
                  <a:srgbClr val="9E8E5C">
                    <a:lumMod val="60000"/>
                    <a:lumOff val="40000"/>
                  </a:srgbClr>
                </a:solidFill>
              </a:rPr>
              <a:pPr/>
              <a:t>20.11.2012</a:t>
            </a:fld>
            <a:endParaRPr lang="ru-RU">
              <a:solidFill>
                <a:srgbClr val="9E8E5C">
                  <a:lumMod val="60000"/>
                  <a:lumOff val="40000"/>
                </a:srgbClr>
              </a:solidFill>
            </a:endParaRP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ru-RU">
              <a:solidFill>
                <a:srgbClr val="9E8E5C">
                  <a:lumMod val="60000"/>
                  <a:lumOff val="40000"/>
                </a:srgbClr>
              </a:solidFill>
            </a:endParaRP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A31BA188-3596-4AE7-BDCF-BA90AC154C57}" type="slidenum">
              <a:rPr lang="ru-RU" smtClean="0">
                <a:solidFill>
                  <a:srgbClr val="9E8E5C">
                    <a:lumMod val="60000"/>
                    <a:lumOff val="40000"/>
                  </a:srgbClr>
                </a:solidFill>
              </a:rPr>
              <a:pPr/>
              <a:t>‹#›</a:t>
            </a:fld>
            <a:endParaRPr lang="ru-RU">
              <a:solidFill>
                <a:srgbClr val="9E8E5C">
                  <a:lumMod val="60000"/>
                  <a:lumOff val="40000"/>
                </a:srgbClr>
              </a:solidFill>
            </a:endParaRPr>
          </a:p>
        </p:txBody>
      </p:sp>
    </p:spTree>
    <p:extLst>
      <p:ext uri="{BB962C8B-B14F-4D97-AF65-F5344CB8AC3E}">
        <p14:creationId xmlns:p14="http://schemas.microsoft.com/office/powerpoint/2010/main" val="34929210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sharpenSoften amount="-38000"/>
                    </a14:imgEffect>
                    <a14:imgEffect>
                      <a14:brightnessContrast bright="-60000" contrast="-4000"/>
                    </a14:imgEffect>
                  </a14:imgLayer>
                </a14:imgProps>
              </a:ext>
            </a:extLst>
          </a:blip>
          <a:srcRect/>
          <a:stretch>
            <a:fillRect t="-3000" b="-3000"/>
          </a:stretch>
        </a:blip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767930C-87EF-4782-8E27-B70BBF445859}" type="datetimeFigureOut">
              <a:rPr lang="ru-RU" smtClean="0">
                <a:solidFill>
                  <a:srgbClr val="AD0101">
                    <a:shade val="75000"/>
                  </a:srgbClr>
                </a:solidFill>
              </a:rPr>
              <a:pPr/>
              <a:t>20.11.2012</a:t>
            </a:fld>
            <a:endParaRPr lang="ru-RU">
              <a:solidFill>
                <a:srgbClr val="AD0101">
                  <a:shade val="75000"/>
                </a:srgbClr>
              </a:solidFill>
            </a:endParaRPr>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solidFill>
                <a:srgbClr val="AD0101">
                  <a:shade val="75000"/>
                </a:srgbClr>
              </a:solidFill>
            </a:endParaRPr>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9724E3D-43E7-482F-9039-A8749A5A3FE6}" type="slidenum">
              <a:rPr lang="ru-RU" smtClean="0">
                <a:solidFill>
                  <a:srgbClr val="AD0101">
                    <a:shade val="75000"/>
                  </a:srgbClr>
                </a:solidFill>
              </a:rPr>
              <a:pPr/>
              <a:t>‹#›</a:t>
            </a:fld>
            <a:endParaRPr lang="ru-RU">
              <a:solidFill>
                <a:srgbClr val="AD0101">
                  <a:shade val="75000"/>
                </a:srgbClr>
              </a:solidFill>
            </a:endParaRPr>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Tree>
    <p:extLst>
      <p:ext uri="{BB962C8B-B14F-4D97-AF65-F5344CB8AC3E}">
        <p14:creationId xmlns:p14="http://schemas.microsoft.com/office/powerpoint/2010/main" val="2491146986"/>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B51052C-DA93-4816-877B-80DA8066F362}" type="datetimeFigureOut">
              <a:rPr lang="ru-RU" smtClean="0">
                <a:solidFill>
                  <a:prstClr val="white">
                    <a:shade val="50000"/>
                  </a:prstClr>
                </a:solidFill>
              </a:rPr>
              <a:pPr/>
              <a:t>20.11.2012</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solidFill>
                <a:prstClr val="white">
                  <a:shade val="50000"/>
                </a:prstClr>
              </a:solidFill>
            </a:endParaRPr>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E404C87-13A5-4844-A3D2-6C385648384C}" type="slidenum">
              <a:rPr lang="ru-RU" smtClean="0">
                <a:solidFill>
                  <a:prstClr val="white">
                    <a:shade val="50000"/>
                  </a:prstClr>
                </a:solidFill>
              </a:rPr>
              <a:pPr/>
              <a:t>‹#›</a:t>
            </a:fld>
            <a:endParaRPr lang="ru-RU">
              <a:solidFill>
                <a:prstClr val="white">
                  <a:shade val="50000"/>
                </a:prstClr>
              </a:solidFill>
            </a:endParaRPr>
          </a:p>
        </p:txBody>
      </p:sp>
    </p:spTree>
    <p:extLst>
      <p:ext uri="{BB962C8B-B14F-4D97-AF65-F5344CB8AC3E}">
        <p14:creationId xmlns:p14="http://schemas.microsoft.com/office/powerpoint/2010/main" val="1217602584"/>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 name="Picture 6" descr="TextSlideOverlay.png"/>
          <p:cNvPicPr>
            <a:picLocks noChangeAspect="1"/>
          </p:cNvPicPr>
          <p:nvPr/>
        </p:nvPicPr>
        <p:blipFill>
          <a:blip r:embed="rId16"/>
          <a:stretch>
            <a:fillRect/>
          </a:stretch>
        </p:blipFill>
        <p:spPr>
          <a:xfrm>
            <a:off x="0" y="0"/>
            <a:ext cx="9144000" cy="6858000"/>
          </a:xfrm>
          <a:prstGeom prst="rect">
            <a:avLst/>
          </a:prstGeom>
        </p:spPr>
      </p:pic>
      <p:grpSp>
        <p:nvGrpSpPr>
          <p:cNvPr id="8" name="Group 7"/>
          <p:cNvGrpSpPr/>
          <p:nvPr/>
        </p:nvGrpSpPr>
        <p:grpSpPr>
          <a:xfrm>
            <a:off x="-573169" y="-607194"/>
            <a:ext cx="7563453" cy="1983277"/>
            <a:chOff x="-573169" y="-607194"/>
            <a:chExt cx="7563453" cy="1983277"/>
          </a:xfrm>
        </p:grpSpPr>
        <p:grpSp>
          <p:nvGrpSpPr>
            <p:cNvPr id="9" name="Group 32"/>
            <p:cNvGrpSpPr/>
            <p:nvPr userDrawn="1"/>
          </p:nvGrpSpPr>
          <p:grpSpPr>
            <a:xfrm>
              <a:off x="-263314" y="-607194"/>
              <a:ext cx="7253598" cy="1983277"/>
              <a:chOff x="-263314" y="-607194"/>
              <a:chExt cx="7253598" cy="1983277"/>
            </a:xfrm>
          </p:grpSpPr>
          <p:sp>
            <p:nvSpPr>
              <p:cNvPr id="11" name="Oval 10"/>
              <p:cNvSpPr/>
              <p:nvPr userDrawn="1"/>
            </p:nvSpPr>
            <p:spPr>
              <a:xfrm rot="4368687">
                <a:off x="2839420" y="-41330"/>
                <a:ext cx="581935" cy="79009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2" name="Oval 11"/>
              <p:cNvSpPr/>
              <p:nvPr userDrawn="1"/>
            </p:nvSpPr>
            <p:spPr>
              <a:xfrm>
                <a:off x="334576" y="12540"/>
                <a:ext cx="1189424" cy="10121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3" name="Arc 12"/>
              <p:cNvSpPr/>
              <p:nvPr userDrawn="1"/>
            </p:nvSpPr>
            <p:spPr>
              <a:xfrm rot="6387309">
                <a:off x="5839613" y="-548177"/>
                <a:ext cx="1106354" cy="1194988"/>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4" name="Oval 13"/>
              <p:cNvSpPr/>
              <p:nvPr userDrawn="1"/>
            </p:nvSpPr>
            <p:spPr>
              <a:xfrm>
                <a:off x="5472545" y="62345"/>
                <a:ext cx="609600" cy="4912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5" name="Pie 14"/>
              <p:cNvSpPr/>
              <p:nvPr userDrawn="1"/>
            </p:nvSpPr>
            <p:spPr>
              <a:xfrm>
                <a:off x="-7411" y="-607194"/>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6" name="Pie 15"/>
              <p:cNvSpPr/>
              <p:nvPr userDrawn="1"/>
            </p:nvSpPr>
            <p:spPr>
              <a:xfrm>
                <a:off x="1905000" y="-402266"/>
                <a:ext cx="1600200" cy="8001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7" name="Oval 16"/>
              <p:cNvSpPr/>
              <p:nvPr userDrawn="1"/>
            </p:nvSpPr>
            <p:spPr>
              <a:xfrm>
                <a:off x="2631141" y="762000"/>
                <a:ext cx="416859" cy="4168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8" name="Oval 17"/>
              <p:cNvSpPr/>
              <p:nvPr userDrawn="1"/>
            </p:nvSpPr>
            <p:spPr>
              <a:xfrm rot="2510439">
                <a:off x="170710" y="163548"/>
                <a:ext cx="778552" cy="982318"/>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9" name="Pie 18"/>
              <p:cNvSpPr/>
              <p:nvPr userDrawn="1"/>
            </p:nvSpPr>
            <p:spPr>
              <a:xfrm rot="16200000">
                <a:off x="-263314" y="842683"/>
                <a:ext cx="533400" cy="5334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0" name="Oval 19"/>
              <p:cNvSpPr/>
              <p:nvPr userDrawn="1"/>
            </p:nvSpPr>
            <p:spPr>
              <a:xfrm>
                <a:off x="1558635" y="491274"/>
                <a:ext cx="228600" cy="194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1" name="Pie 20"/>
              <p:cNvSpPr/>
              <p:nvPr userDrawn="1"/>
            </p:nvSpPr>
            <p:spPr>
              <a:xfrm>
                <a:off x="990600" y="-603972"/>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2" name="Pie 21"/>
              <p:cNvSpPr/>
              <p:nvPr userDrawn="1"/>
            </p:nvSpPr>
            <p:spPr>
              <a:xfrm>
                <a:off x="5181600" y="-343143"/>
                <a:ext cx="1600200" cy="6858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3" name="Oval 22"/>
              <p:cNvSpPr/>
              <p:nvPr userDrawn="1"/>
            </p:nvSpPr>
            <p:spPr>
              <a:xfrm>
                <a:off x="5728855" y="62345"/>
                <a:ext cx="685800" cy="533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4" name="Pie 23"/>
              <p:cNvSpPr/>
              <p:nvPr userDrawn="1"/>
            </p:nvSpPr>
            <p:spPr>
              <a:xfrm>
                <a:off x="6136341" y="-257607"/>
                <a:ext cx="838200" cy="527288"/>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5" name="Oval 24"/>
              <p:cNvSpPr/>
              <p:nvPr userDrawn="1"/>
            </p:nvSpPr>
            <p:spPr>
              <a:xfrm rot="4368687">
                <a:off x="3664192" y="-146482"/>
                <a:ext cx="581935" cy="90920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6" name="Pie 25"/>
              <p:cNvSpPr/>
              <p:nvPr userDrawn="1"/>
            </p:nvSpPr>
            <p:spPr>
              <a:xfrm>
                <a:off x="4384965" y="-146937"/>
                <a:ext cx="300317" cy="300317"/>
              </a:xfrm>
              <a:prstGeom prst="pie">
                <a:avLst>
                  <a:gd name="adj1" fmla="val 0"/>
                  <a:gd name="adj2" fmla="val 10777084"/>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7" name="Pie 26"/>
              <p:cNvSpPr/>
              <p:nvPr userDrawn="1"/>
            </p:nvSpPr>
            <p:spPr>
              <a:xfrm>
                <a:off x="4756593" y="-119227"/>
                <a:ext cx="18288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8" name="Pie 27"/>
              <p:cNvSpPr/>
              <p:nvPr userDrawn="1"/>
            </p:nvSpPr>
            <p:spPr>
              <a:xfrm>
                <a:off x="5029200" y="-114543"/>
                <a:ext cx="22860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9" name="Oval 28"/>
              <p:cNvSpPr/>
              <p:nvPr userDrawn="1"/>
            </p:nvSpPr>
            <p:spPr>
              <a:xfrm>
                <a:off x="2403765" y="0"/>
                <a:ext cx="665018" cy="66501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30" name="Pie 29"/>
              <p:cNvSpPr/>
              <p:nvPr userDrawn="1"/>
            </p:nvSpPr>
            <p:spPr>
              <a:xfrm>
                <a:off x="3012141" y="-299172"/>
                <a:ext cx="838200" cy="6096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10" name="Pie 9"/>
            <p:cNvSpPr/>
            <p:nvPr userDrawn="1"/>
          </p:nvSpPr>
          <p:spPr>
            <a:xfrm rot="16200000">
              <a:off x="-431058" y="-79768"/>
              <a:ext cx="852056" cy="1136277"/>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 name="Title Placeholder 1"/>
          <p:cNvSpPr>
            <a:spLocks noGrp="1"/>
          </p:cNvSpPr>
          <p:nvPr>
            <p:ph type="title"/>
          </p:nvPr>
        </p:nvSpPr>
        <p:spPr>
          <a:xfrm>
            <a:off x="712788" y="1371600"/>
            <a:ext cx="7716837" cy="1447800"/>
          </a:xfrm>
          <a:prstGeom prst="rect">
            <a:avLst/>
          </a:prstGeom>
        </p:spPr>
        <p:txBody>
          <a:bodyPr vert="horz" lIns="91440" tIns="45720" rIns="91440" bIns="45720" rtlCol="0" anchor="ctr">
            <a:noAutofit/>
          </a:bodyPr>
          <a:lstStyle/>
          <a:p>
            <a:r>
              <a:rPr lang="ru-RU" smtClean="0"/>
              <a:t>Образец заголовка</a:t>
            </a:r>
            <a:endParaRPr/>
          </a:p>
        </p:txBody>
      </p:sp>
      <p:sp>
        <p:nvSpPr>
          <p:cNvPr id="3" name="Text Placeholder 2"/>
          <p:cNvSpPr>
            <a:spLocks noGrp="1"/>
          </p:cNvSpPr>
          <p:nvPr>
            <p:ph type="body" idx="1"/>
          </p:nvPr>
        </p:nvSpPr>
        <p:spPr>
          <a:xfrm>
            <a:off x="712788" y="3012142"/>
            <a:ext cx="7716838" cy="338865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2"/>
          </p:nvPr>
        </p:nvSpPr>
        <p:spPr>
          <a:xfrm>
            <a:off x="77040" y="300690"/>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fld id="{8F1B69E8-23E9-4C1F-AA2B-3C5BA6EDBEAE}" type="datetimeFigureOut">
              <a:rPr lang="en-US" smtClean="0">
                <a:solidFill>
                  <a:prstClr val="white"/>
                </a:solidFill>
              </a:rPr>
              <a:pPr/>
              <a:t>11/20/2012</a:t>
            </a:fld>
            <a:endParaRPr lang="en-US">
              <a:solidFill>
                <a:prstClr val="white"/>
              </a:solidFill>
            </a:endParaRPr>
          </a:p>
        </p:txBody>
      </p:sp>
      <p:sp>
        <p:nvSpPr>
          <p:cNvPr id="5" name="Footer Placeholder 4"/>
          <p:cNvSpPr>
            <a:spLocks noGrp="1"/>
          </p:cNvSpPr>
          <p:nvPr>
            <p:ph type="ftr" sz="quarter" idx="3"/>
          </p:nvPr>
        </p:nvSpPr>
        <p:spPr>
          <a:xfrm>
            <a:off x="76200" y="116541"/>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endParaRPr lang="en-US">
              <a:solidFill>
                <a:prstClr val="white"/>
              </a:solidFill>
            </a:endParaRPr>
          </a:p>
        </p:txBody>
      </p:sp>
      <p:sp>
        <p:nvSpPr>
          <p:cNvPr id="6" name="Slide Number Placeholder 5"/>
          <p:cNvSpPr>
            <a:spLocks noGrp="1"/>
          </p:cNvSpPr>
          <p:nvPr>
            <p:ph type="sldNum" sz="quarter" idx="4"/>
          </p:nvPr>
        </p:nvSpPr>
        <p:spPr>
          <a:xfrm>
            <a:off x="76200" y="605491"/>
            <a:ext cx="1385887" cy="232710"/>
          </a:xfrm>
          <a:prstGeom prst="rect">
            <a:avLst/>
          </a:prstGeom>
        </p:spPr>
        <p:txBody>
          <a:bodyPr vert="horz" lIns="91440" tIns="45720" rIns="91440" bIns="45720" rtlCol="0" anchor="ctr"/>
          <a:lstStyle>
            <a:lvl1pPr algn="l">
              <a:defRPr sz="1200">
                <a:solidFill>
                  <a:schemeClr val="bg1"/>
                </a:solidFill>
              </a:defRPr>
            </a:lvl1pPr>
          </a:lstStyle>
          <a:p>
            <a:fld id="{4382A7F7-08BF-4252-8141-63FB96055BBB}" type="slidenum">
              <a:rPr lang="en-US" smtClean="0">
                <a:solidFill>
                  <a:prstClr val="white"/>
                </a:solidFill>
              </a:rPr>
              <a:pPr/>
              <a:t>‹#›</a:t>
            </a:fld>
            <a:endParaRPr lang="en-US">
              <a:solidFill>
                <a:prstClr val="white"/>
              </a:solidFill>
            </a:endParaRPr>
          </a:p>
        </p:txBody>
      </p:sp>
      <p:sp>
        <p:nvSpPr>
          <p:cNvPr id="31" name="Rectangle 30"/>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extLst>
      <p:ext uri="{BB962C8B-B14F-4D97-AF65-F5344CB8AC3E}">
        <p14:creationId xmlns:p14="http://schemas.microsoft.com/office/powerpoint/2010/main" val="283350200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Lst>
  <p:txStyles>
    <p:titleStyle>
      <a:lvl1pPr algn="l" defTabSz="914400" rtl="0" eaLnBrk="1" latinLnBrk="0" hangingPunct="1">
        <a:lnSpc>
          <a:spcPts val="5600"/>
        </a:lnSpc>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0"/>
        </a:spcBef>
        <a:spcAft>
          <a:spcPts val="2000"/>
        </a:spcAft>
        <a:buFontTx/>
        <a:buBlip>
          <a:blip r:embed="rId17"/>
        </a:buBlip>
        <a:defRPr sz="2400" kern="1200">
          <a:solidFill>
            <a:schemeClr val="bg1"/>
          </a:solidFill>
          <a:effectLst>
            <a:outerShdw blurRad="38100" dist="38100" dir="2700000" algn="tl">
              <a:srgbClr val="000000">
                <a:alpha val="43137"/>
              </a:srgbClr>
            </a:outerShdw>
          </a:effectLst>
          <a:latin typeface="+mn-lt"/>
          <a:ea typeface="+mn-ea"/>
          <a:cs typeface="+mn-cs"/>
        </a:defRPr>
      </a:lvl1pPr>
      <a:lvl2pPr marL="631825" indent="-282575" algn="l" defTabSz="914400" rtl="0" eaLnBrk="1" latinLnBrk="0" hangingPunct="1">
        <a:spcBef>
          <a:spcPts val="0"/>
        </a:spcBef>
        <a:spcAft>
          <a:spcPts val="1000"/>
        </a:spcAft>
        <a:buFontTx/>
        <a:buBlip>
          <a:blip r:embed="rId17"/>
        </a:buBlip>
        <a:defRPr sz="2200" kern="1200">
          <a:solidFill>
            <a:schemeClr val="bg1"/>
          </a:solidFill>
          <a:effectLst>
            <a:outerShdw blurRad="38100" dist="38100" dir="2700000" algn="tl">
              <a:srgbClr val="000000">
                <a:alpha val="43137"/>
              </a:srgbClr>
            </a:outerShdw>
          </a:effectLst>
          <a:latin typeface="+mn-lt"/>
          <a:ea typeface="+mn-ea"/>
          <a:cs typeface="+mn-cs"/>
        </a:defRPr>
      </a:lvl2pPr>
      <a:lvl3pPr marL="914400" indent="-282575" algn="l" defTabSz="914400" rtl="0" eaLnBrk="1" latinLnBrk="0" hangingPunct="1">
        <a:spcBef>
          <a:spcPts val="0"/>
        </a:spcBef>
        <a:spcAft>
          <a:spcPts val="1000"/>
        </a:spcAft>
        <a:buFontTx/>
        <a:buBlip>
          <a:blip r:embed="rId17"/>
        </a:buBlip>
        <a:defRPr sz="2000" kern="1200">
          <a:solidFill>
            <a:schemeClr val="bg1"/>
          </a:solidFill>
          <a:effectLst>
            <a:outerShdw blurRad="38100" dist="38100" dir="2700000" algn="tl">
              <a:srgbClr val="000000">
                <a:alpha val="43137"/>
              </a:srgbClr>
            </a:outerShdw>
          </a:effectLst>
          <a:latin typeface="+mn-lt"/>
          <a:ea typeface="+mn-ea"/>
          <a:cs typeface="+mn-cs"/>
        </a:defRPr>
      </a:lvl3pPr>
      <a:lvl4pPr marL="1196975" indent="-2825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4pPr>
      <a:lvl5pPr marL="1492250" indent="-2952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5pPr>
      <a:lvl6pPr marL="1774825"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6pPr>
      <a:lvl7pPr marL="2055813"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7pPr>
      <a:lvl8pPr marL="2344738"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8pPr>
      <a:lvl9pPr marL="2625725" indent="-288925" algn="l" defTabSz="914400" rtl="0" eaLnBrk="1" latinLnBrk="0" hangingPunct="1">
        <a:spcBef>
          <a:spcPts val="0"/>
        </a:spcBef>
        <a:spcAft>
          <a:spcPts val="600"/>
        </a:spcAft>
        <a:buFontTx/>
        <a:buBlip>
          <a:blip r:embed="rId17"/>
        </a:buBlip>
        <a:defRPr lang="en-US" sz="1800" kern="1200" dirty="0">
          <a:solidFill>
            <a:schemeClr val="bg1"/>
          </a:solidFill>
          <a:effectLst>
            <a:outerShdw blurRad="38100" dist="38100" dir="2700000" algn="tl">
              <a:srgbClr val="000000">
                <a:alpha val="43137"/>
              </a:srgb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46A8083-62E4-4B72-BB58-29A9A90950B0}" type="datetimeFigureOut">
              <a:rPr lang="ru-RU" smtClean="0">
                <a:solidFill>
                  <a:srgbClr val="FEFAC9"/>
                </a:solidFill>
              </a:rPr>
              <a:pPr/>
              <a:t>20.11.2012</a:t>
            </a:fld>
            <a:endParaRPr lang="ru-RU">
              <a:solidFill>
                <a:srgbClr val="FEFAC9"/>
              </a:solidFill>
            </a:endParaRPr>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solidFill>
                <a:srgbClr val="FEFAC9"/>
              </a:solidFill>
            </a:endParaRPr>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DAABF06-006F-4F11-8862-A2D973054970}" type="slidenum">
              <a:rPr lang="ru-RU" smtClean="0">
                <a:solidFill>
                  <a:srgbClr val="FEFAC9"/>
                </a:solidFill>
              </a:rPr>
              <a:pPr/>
              <a:t>‹#›</a:t>
            </a:fld>
            <a:endParaRPr lang="ru-RU">
              <a:solidFill>
                <a:srgbClr val="FEFAC9"/>
              </a:solidFill>
            </a:endParaRPr>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extLst>
      <p:ext uri="{BB962C8B-B14F-4D97-AF65-F5344CB8AC3E}">
        <p14:creationId xmlns:p14="http://schemas.microsoft.com/office/powerpoint/2010/main" val="2715621977"/>
      </p:ext>
    </p:extLst>
  </p:cSld>
  <p:clrMap bg1="dk1" tx1="lt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BDABB7EB-33AD-4B21-91C0-2AD2B28DB4A2}" type="slidenum">
              <a:rPr lang="ru-RU" smtClean="0">
                <a:solidFill>
                  <a:srgbClr val="000000"/>
                </a:solidFill>
              </a:rPr>
              <a:pPr fontAlgn="base">
                <a:spcBef>
                  <a:spcPct val="0"/>
                </a:spcBef>
                <a:spcAft>
                  <a:spcPct val="0"/>
                </a:spcAft>
              </a:pPr>
              <a:t>‹#›</a:t>
            </a:fld>
            <a:endParaRPr lang="ru-RU" smtClean="0">
              <a:solidFill>
                <a:srgbClr val="000000"/>
              </a:solidFill>
            </a:endParaRPr>
          </a:p>
        </p:txBody>
      </p:sp>
    </p:spTree>
    <p:extLst>
      <p:ext uri="{BB962C8B-B14F-4D97-AF65-F5344CB8AC3E}">
        <p14:creationId xmlns:p14="http://schemas.microsoft.com/office/powerpoint/2010/main" val="554598727"/>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gif"/><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54.gif"/><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image" Target="../media/image58.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65.jpeg"/></Relationships>
</file>

<file path=ppt/slides/_rels/slide2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40.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eg"/><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89.jpg"/><Relationship Id="rId2" Type="http://schemas.openxmlformats.org/officeDocument/2006/relationships/image" Target="../media/image85.jpeg"/><Relationship Id="rId1" Type="http://schemas.openxmlformats.org/officeDocument/2006/relationships/slideLayout" Target="../slideLayouts/slideLayout35.xml"/><Relationship Id="rId6" Type="http://schemas.openxmlformats.org/officeDocument/2006/relationships/image" Target="../media/image88.jpeg"/><Relationship Id="rId5" Type="http://schemas.openxmlformats.org/officeDocument/2006/relationships/image" Target="../media/image87.jpg"/><Relationship Id="rId4" Type="http://schemas.openxmlformats.org/officeDocument/2006/relationships/image" Target="../media/image86.jpeg"/></Relationships>
</file>

<file path=ppt/slides/_rels/slide43.xml.rels><?xml version="1.0" encoding="UTF-8" standalone="yes"?>
<Relationships xmlns="http://schemas.openxmlformats.org/package/2006/relationships"><Relationship Id="rId8" Type="http://schemas.openxmlformats.org/officeDocument/2006/relationships/image" Target="../media/image95.jpeg"/><Relationship Id="rId3" Type="http://schemas.microsoft.com/office/2007/relationships/hdphoto" Target="../media/hdphoto3.wdp"/><Relationship Id="rId7" Type="http://schemas.openxmlformats.org/officeDocument/2006/relationships/image" Target="../media/image94.jpeg"/><Relationship Id="rId2" Type="http://schemas.openxmlformats.org/officeDocument/2006/relationships/image" Target="../media/image90.jpeg"/><Relationship Id="rId1" Type="http://schemas.openxmlformats.org/officeDocument/2006/relationships/slideLayout" Target="../slideLayouts/slideLayout35.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44.xml.rels><?xml version="1.0" encoding="UTF-8" standalone="yes"?>
<Relationships xmlns="http://schemas.openxmlformats.org/package/2006/relationships"><Relationship Id="rId8" Type="http://schemas.openxmlformats.org/officeDocument/2006/relationships/image" Target="../media/image101.jpeg"/><Relationship Id="rId3" Type="http://schemas.microsoft.com/office/2007/relationships/hdphoto" Target="../media/hdphoto4.wdp"/><Relationship Id="rId7" Type="http://schemas.openxmlformats.org/officeDocument/2006/relationships/image" Target="../media/image100.jpeg"/><Relationship Id="rId2" Type="http://schemas.openxmlformats.org/officeDocument/2006/relationships/image" Target="../media/image96.jpeg"/><Relationship Id="rId1" Type="http://schemas.openxmlformats.org/officeDocument/2006/relationships/slideLayout" Target="../slideLayouts/slideLayout35.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 Id="rId9" Type="http://schemas.openxmlformats.org/officeDocument/2006/relationships/image" Target="../media/image102.jpeg"/></Relationships>
</file>

<file path=ppt/slides/_rels/slide45.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107.jpeg"/><Relationship Id="rId2" Type="http://schemas.openxmlformats.org/officeDocument/2006/relationships/image" Target="../media/image103.jpeg"/><Relationship Id="rId1" Type="http://schemas.openxmlformats.org/officeDocument/2006/relationships/slideLayout" Target="../slideLayouts/slideLayout35.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46.xml.rels><?xml version="1.0" encoding="UTF-8" standalone="yes"?>
<Relationships xmlns="http://schemas.openxmlformats.org/package/2006/relationships"><Relationship Id="rId8" Type="http://schemas.openxmlformats.org/officeDocument/2006/relationships/image" Target="../media/image113.jpeg"/><Relationship Id="rId3" Type="http://schemas.microsoft.com/office/2007/relationships/hdphoto" Target="../media/hdphoto6.wdp"/><Relationship Id="rId7" Type="http://schemas.openxmlformats.org/officeDocument/2006/relationships/image" Target="../media/image112.gif"/><Relationship Id="rId2" Type="http://schemas.openxmlformats.org/officeDocument/2006/relationships/image" Target="../media/image108.jpeg"/><Relationship Id="rId1" Type="http://schemas.openxmlformats.org/officeDocument/2006/relationships/slideLayout" Target="../slideLayouts/slideLayout35.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47.xml.rels><?xml version="1.0" encoding="UTF-8" standalone="yes"?>
<Relationships xmlns="http://schemas.openxmlformats.org/package/2006/relationships"><Relationship Id="rId8" Type="http://schemas.openxmlformats.org/officeDocument/2006/relationships/hyperlink" Target="http://en.wikipedia.org/wiki/Christianity" TargetMode="External"/><Relationship Id="rId3" Type="http://schemas.microsoft.com/office/2007/relationships/hdphoto" Target="../media/hdphoto7.wdp"/><Relationship Id="rId7" Type="http://schemas.openxmlformats.org/officeDocument/2006/relationships/hyperlink" Target="http://en.wikipedia.org/wiki/Western_Christianity" TargetMode="External"/><Relationship Id="rId2" Type="http://schemas.openxmlformats.org/officeDocument/2006/relationships/image" Target="../media/image114.jpeg"/><Relationship Id="rId1" Type="http://schemas.openxmlformats.org/officeDocument/2006/relationships/slideLayout" Target="../slideLayouts/slideLayout35.xml"/><Relationship Id="rId6" Type="http://schemas.openxmlformats.org/officeDocument/2006/relationships/hyperlink" Target="http://en.wikipedia.org/wiki/Halloween_around_the_world" TargetMode="External"/><Relationship Id="rId11" Type="http://schemas.openxmlformats.org/officeDocument/2006/relationships/image" Target="../media/image116.gif"/><Relationship Id="rId5" Type="http://schemas.openxmlformats.org/officeDocument/2006/relationships/hyperlink" Target="http://en.wikipedia.org/wiki/Evening" TargetMode="External"/><Relationship Id="rId10" Type="http://schemas.openxmlformats.org/officeDocument/2006/relationships/image" Target="../media/image115.gif"/><Relationship Id="rId4" Type="http://schemas.openxmlformats.org/officeDocument/2006/relationships/hyperlink" Target="http://en.wikipedia.org/wiki/Saint" TargetMode="External"/><Relationship Id="rId9" Type="http://schemas.openxmlformats.org/officeDocument/2006/relationships/hyperlink" Target="http://en.wikipedia.org/wiki/All_Saints'_Day" TargetMode="External"/></Relationships>
</file>

<file path=ppt/slides/_rels/slide48.xml.rels><?xml version="1.0" encoding="UTF-8" standalone="yes"?>
<Relationships xmlns="http://schemas.openxmlformats.org/package/2006/relationships"><Relationship Id="rId3" Type="http://schemas.microsoft.com/office/2007/relationships/hdphoto" Target="../media/hdphoto8.wdp"/><Relationship Id="rId7" Type="http://schemas.openxmlformats.org/officeDocument/2006/relationships/image" Target="../media/image121.jpeg"/><Relationship Id="rId2" Type="http://schemas.openxmlformats.org/officeDocument/2006/relationships/image" Target="../media/image117.jpeg"/><Relationship Id="rId1" Type="http://schemas.openxmlformats.org/officeDocument/2006/relationships/slideLayout" Target="../slideLayouts/slideLayout35.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s>
</file>

<file path=ppt/slides/_rels/slide49.xml.rels><?xml version="1.0" encoding="UTF-8" standalone="yes"?>
<Relationships xmlns="http://schemas.openxmlformats.org/package/2006/relationships"><Relationship Id="rId8" Type="http://schemas.openxmlformats.org/officeDocument/2006/relationships/image" Target="../media/image127.jpeg"/><Relationship Id="rId3" Type="http://schemas.microsoft.com/office/2007/relationships/hdphoto" Target="../media/hdphoto9.wdp"/><Relationship Id="rId7" Type="http://schemas.openxmlformats.org/officeDocument/2006/relationships/image" Target="../media/image126.jpeg"/><Relationship Id="rId2" Type="http://schemas.openxmlformats.org/officeDocument/2006/relationships/image" Target="../media/image122.jpeg"/><Relationship Id="rId1" Type="http://schemas.openxmlformats.org/officeDocument/2006/relationships/slideLayout" Target="../slideLayouts/slideLayout35.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gif"/><Relationship Id="rId4" Type="http://schemas.openxmlformats.org/officeDocument/2006/relationships/image" Target="../media/image23.jpeg"/></Relationships>
</file>

<file path=ppt/slides/_rels/slide50.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image" Target="../media/image128.jpeg"/><Relationship Id="rId1" Type="http://schemas.openxmlformats.org/officeDocument/2006/relationships/slideLayout" Target="../slideLayouts/slideLayout45.xml"/></Relationships>
</file>

<file path=ppt/slides/_rels/slide51.xml.rels><?xml version="1.0" encoding="UTF-8" standalone="yes"?>
<Relationships xmlns="http://schemas.openxmlformats.org/package/2006/relationships"><Relationship Id="rId8" Type="http://schemas.openxmlformats.org/officeDocument/2006/relationships/image" Target="../media/image136.jpeg"/><Relationship Id="rId3" Type="http://schemas.openxmlformats.org/officeDocument/2006/relationships/image" Target="../media/image131.jpeg"/><Relationship Id="rId7" Type="http://schemas.openxmlformats.org/officeDocument/2006/relationships/image" Target="../media/image135.jpeg"/><Relationship Id="rId2" Type="http://schemas.openxmlformats.org/officeDocument/2006/relationships/image" Target="../media/image130.jpeg"/><Relationship Id="rId1" Type="http://schemas.openxmlformats.org/officeDocument/2006/relationships/slideLayout" Target="../slideLayouts/slideLayout49.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g"/></Relationships>
</file>

<file path=ppt/slides/_rels/slide52.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jpg"/><Relationship Id="rId1" Type="http://schemas.openxmlformats.org/officeDocument/2006/relationships/slideLayout" Target="../slideLayouts/slideLayout49.xml"/><Relationship Id="rId6" Type="http://schemas.openxmlformats.org/officeDocument/2006/relationships/image" Target="../media/image141.jpg"/><Relationship Id="rId5" Type="http://schemas.openxmlformats.org/officeDocument/2006/relationships/image" Target="../media/image140.jpg"/><Relationship Id="rId4" Type="http://schemas.openxmlformats.org/officeDocument/2006/relationships/image" Target="../media/image139.gif"/></Relationships>
</file>

<file path=ppt/slides/_rels/slide53.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image" Target="../media/image142.jpeg"/><Relationship Id="rId1" Type="http://schemas.openxmlformats.org/officeDocument/2006/relationships/slideLayout" Target="../slideLayouts/slideLayout46.xml"/><Relationship Id="rId6" Type="http://schemas.openxmlformats.org/officeDocument/2006/relationships/image" Target="../media/image146.jpeg"/><Relationship Id="rId5" Type="http://schemas.openxmlformats.org/officeDocument/2006/relationships/image" Target="../media/image145.jpeg"/><Relationship Id="rId4" Type="http://schemas.openxmlformats.org/officeDocument/2006/relationships/image" Target="../media/image144.jpeg"/></Relationships>
</file>

<file path=ppt/slides/_rels/slide54.xml.rels><?xml version="1.0" encoding="UTF-8" standalone="yes"?>
<Relationships xmlns="http://schemas.openxmlformats.org/package/2006/relationships"><Relationship Id="rId3" Type="http://schemas.openxmlformats.org/officeDocument/2006/relationships/image" Target="../media/image148.jpg"/><Relationship Id="rId7" Type="http://schemas.openxmlformats.org/officeDocument/2006/relationships/image" Target="../media/image152.jpeg"/><Relationship Id="rId2" Type="http://schemas.openxmlformats.org/officeDocument/2006/relationships/image" Target="../media/image147.gif"/><Relationship Id="rId1" Type="http://schemas.openxmlformats.org/officeDocument/2006/relationships/slideLayout" Target="../slideLayouts/slideLayout46.xml"/><Relationship Id="rId6" Type="http://schemas.openxmlformats.org/officeDocument/2006/relationships/image" Target="../media/image151.jpeg"/><Relationship Id="rId5" Type="http://schemas.openxmlformats.org/officeDocument/2006/relationships/image" Target="../media/image150.jpg"/><Relationship Id="rId4" Type="http://schemas.openxmlformats.org/officeDocument/2006/relationships/image" Target="../media/image149.jpg"/></Relationships>
</file>

<file path=ppt/slides/_rels/slide55.xml.rels><?xml version="1.0" encoding="UTF-8" standalone="yes"?>
<Relationships xmlns="http://schemas.openxmlformats.org/package/2006/relationships"><Relationship Id="rId2" Type="http://schemas.openxmlformats.org/officeDocument/2006/relationships/image" Target="../media/image153.jpg"/><Relationship Id="rId1" Type="http://schemas.openxmlformats.org/officeDocument/2006/relationships/slideLayout" Target="../slideLayouts/slideLayout57.xml"/></Relationships>
</file>

<file path=ppt/slides/_rels/slide56.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g"/><Relationship Id="rId1" Type="http://schemas.openxmlformats.org/officeDocument/2006/relationships/slideLayout" Target="../slideLayouts/slideLayout66.xml"/></Relationships>
</file>

<file path=ppt/slides/_rels/slide57.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65.xml"/></Relationships>
</file>

<file path=ppt/slides/_rels/slide58.xml.rels><?xml version="1.0" encoding="UTF-8" standalone="yes"?>
<Relationships xmlns="http://schemas.openxmlformats.org/package/2006/relationships"><Relationship Id="rId2" Type="http://schemas.openxmlformats.org/officeDocument/2006/relationships/image" Target="../media/image157.jpg"/><Relationship Id="rId1" Type="http://schemas.openxmlformats.org/officeDocument/2006/relationships/slideLayout" Target="../slideLayouts/slideLayout65.xml"/></Relationships>
</file>

<file path=ppt/slides/_rels/slide59.xml.rels><?xml version="1.0" encoding="UTF-8" standalone="yes"?>
<Relationships xmlns="http://schemas.openxmlformats.org/package/2006/relationships"><Relationship Id="rId2" Type="http://schemas.openxmlformats.org/officeDocument/2006/relationships/image" Target="../media/image158.jpg"/><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60.xml.rels><?xml version="1.0" encoding="UTF-8" standalone="yes"?>
<Relationships xmlns="http://schemas.openxmlformats.org/package/2006/relationships"><Relationship Id="rId2" Type="http://schemas.openxmlformats.org/officeDocument/2006/relationships/image" Target="../media/image159.jpg"/><Relationship Id="rId1" Type="http://schemas.openxmlformats.org/officeDocument/2006/relationships/slideLayout" Target="../slideLayouts/slideLayout64.xml"/></Relationships>
</file>

<file path=ppt/slides/_rels/slide61.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66.xml"/></Relationships>
</file>

<file path=ppt/slides/_rels/slide62.xml.rels><?xml version="1.0" encoding="UTF-8" standalone="yes"?>
<Relationships xmlns="http://schemas.openxmlformats.org/package/2006/relationships"><Relationship Id="rId2" Type="http://schemas.openxmlformats.org/officeDocument/2006/relationships/image" Target="../media/image161.jpg"/><Relationship Id="rId1" Type="http://schemas.openxmlformats.org/officeDocument/2006/relationships/slideLayout" Target="../slideLayouts/slideLayout64.xml"/></Relationships>
</file>

<file path=ppt/slides/_rels/slide63.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70.xml"/></Relationships>
</file>

<file path=ppt/slides/_rels/slide64.xml.rels><?xml version="1.0" encoding="UTF-8" standalone="yes"?>
<Relationships xmlns="http://schemas.openxmlformats.org/package/2006/relationships"><Relationship Id="rId3" Type="http://schemas.openxmlformats.org/officeDocument/2006/relationships/image" Target="../media/image164.jpg"/><Relationship Id="rId2" Type="http://schemas.openxmlformats.org/officeDocument/2006/relationships/image" Target="../media/image163.jpeg"/><Relationship Id="rId1" Type="http://schemas.openxmlformats.org/officeDocument/2006/relationships/slideLayout" Target="../slideLayouts/slideLayout71.xml"/><Relationship Id="rId4" Type="http://schemas.openxmlformats.org/officeDocument/2006/relationships/image" Target="../media/image165.png"/></Relationships>
</file>

<file path=ppt/slides/_rels/slide65.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71.xml"/></Relationships>
</file>

<file path=ppt/slides/_rels/slide66.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71.xml"/></Relationships>
</file>

<file path=ppt/slides/_rels/slide67.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gif"/><Relationship Id="rId1" Type="http://schemas.openxmlformats.org/officeDocument/2006/relationships/slideLayout" Target="../slideLayouts/slideLayout71.xml"/></Relationships>
</file>

<file path=ppt/slides/_rels/slide68.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70.jpeg"/><Relationship Id="rId1" Type="http://schemas.openxmlformats.org/officeDocument/2006/relationships/slideLayout" Target="../slideLayouts/slideLayout81.xml"/><Relationship Id="rId6" Type="http://schemas.openxmlformats.org/officeDocument/2006/relationships/image" Target="../media/image174.jpeg"/><Relationship Id="rId5" Type="http://schemas.openxmlformats.org/officeDocument/2006/relationships/image" Target="../media/image173.jpeg"/><Relationship Id="rId4" Type="http://schemas.openxmlformats.org/officeDocument/2006/relationships/image" Target="../media/image172.jpeg"/></Relationships>
</file>

<file path=ppt/slides/_rels/slide69.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0.jpeg"/><Relationship Id="rId1" Type="http://schemas.openxmlformats.org/officeDocument/2006/relationships/slideLayout" Target="../slideLayouts/slideLayout82.xml"/><Relationship Id="rId6" Type="http://schemas.openxmlformats.org/officeDocument/2006/relationships/image" Target="../media/image178.jpeg"/><Relationship Id="rId5" Type="http://schemas.openxmlformats.org/officeDocument/2006/relationships/image" Target="../media/image177.jpeg"/><Relationship Id="rId4" Type="http://schemas.openxmlformats.org/officeDocument/2006/relationships/image" Target="../media/image176.jpe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gif"/><Relationship Id="rId4" Type="http://schemas.openxmlformats.org/officeDocument/2006/relationships/image" Target="../media/image30.jpeg"/></Relationships>
</file>

<file path=ppt/slides/_rels/slide70.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0.jpeg"/><Relationship Id="rId1" Type="http://schemas.openxmlformats.org/officeDocument/2006/relationships/slideLayout" Target="../slideLayouts/slideLayout82.xml"/><Relationship Id="rId4" Type="http://schemas.openxmlformats.org/officeDocument/2006/relationships/image" Target="../media/image180.jpeg"/></Relationships>
</file>

<file path=ppt/slides/_rels/slide71.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70.jpeg"/><Relationship Id="rId1" Type="http://schemas.openxmlformats.org/officeDocument/2006/relationships/slideLayout" Target="../slideLayouts/slideLayout82.xml"/><Relationship Id="rId5" Type="http://schemas.openxmlformats.org/officeDocument/2006/relationships/image" Target="../media/image183.jpeg"/><Relationship Id="rId4" Type="http://schemas.openxmlformats.org/officeDocument/2006/relationships/image" Target="../media/image182.jpeg"/></Relationships>
</file>

<file path=ppt/slides/_rels/slide72.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image" Target="../media/image170.jpeg"/><Relationship Id="rId1" Type="http://schemas.openxmlformats.org/officeDocument/2006/relationships/slideLayout" Target="../slideLayouts/slideLayout82.xml"/><Relationship Id="rId4" Type="http://schemas.openxmlformats.org/officeDocument/2006/relationships/image" Target="../media/image185.jpeg"/></Relationships>
</file>

<file path=ppt/slides/_rels/slide73.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170.jpeg"/><Relationship Id="rId1" Type="http://schemas.openxmlformats.org/officeDocument/2006/relationships/slideLayout" Target="../slideLayouts/slideLayout82.xml"/><Relationship Id="rId6" Type="http://schemas.openxmlformats.org/officeDocument/2006/relationships/image" Target="../media/image189.jpeg"/><Relationship Id="rId5" Type="http://schemas.openxmlformats.org/officeDocument/2006/relationships/image" Target="../media/image188.jpeg"/><Relationship Id="rId4" Type="http://schemas.openxmlformats.org/officeDocument/2006/relationships/image" Target="../media/image187.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gif"/><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57356" y="2514608"/>
            <a:ext cx="6742006" cy="3486160"/>
          </a:xfrm>
        </p:spPr>
        <p:txBody>
          <a:bodyPr>
            <a:noAutofit/>
          </a:bodyPr>
          <a:lstStyle/>
          <a:p>
            <a:r>
              <a:rPr lang="en-US" sz="6000" dirty="0" smtClean="0">
                <a:effectLst>
                  <a:outerShdw blurRad="38100" dist="25400" dir="5400000" algn="tl" rotWithShape="0">
                    <a:srgbClr val="000000">
                      <a:alpha val="43000"/>
                    </a:srgbClr>
                  </a:outerShdw>
                  <a:reflection blurRad="6350" stA="55000" endA="300" endPos="45500" dir="5400000" sy="-100000" algn="bl" rotWithShape="0"/>
                </a:effectLst>
                <a:latin typeface="Ravie" pitchFamily="82" charset="0"/>
              </a:rPr>
              <a:t>Symbolic calendar days of rest and celebrations</a:t>
            </a:r>
            <a:endParaRPr lang="ru-RU" sz="6000" dirty="0">
              <a:effectLst>
                <a:outerShdw blurRad="38100" dist="25400" dir="5400000" algn="tl" rotWithShape="0">
                  <a:srgbClr val="000000">
                    <a:alpha val="43000"/>
                  </a:srgbClr>
                </a:outerShdw>
                <a:reflection blurRad="6350" stA="55000" endA="300" endPos="45500" dir="5400000" sy="-100000" algn="bl" rotWithShape="0"/>
              </a:effectLst>
            </a:endParaRPr>
          </a:p>
        </p:txBody>
      </p:sp>
      <p:pic>
        <p:nvPicPr>
          <p:cNvPr id="1026" name="Picture 2" descr="C:\Users\User\Desktop\АНИМАЦИЯ\24.gif"/>
          <p:cNvPicPr>
            <a:picLocks noChangeAspect="1" noChangeArrowheads="1" noCrop="1"/>
          </p:cNvPicPr>
          <p:nvPr/>
        </p:nvPicPr>
        <p:blipFill>
          <a:blip r:embed="rId2"/>
          <a:stretch>
            <a:fillRect/>
          </a:stretch>
        </p:blipFill>
        <p:spPr bwMode="auto">
          <a:xfrm>
            <a:off x="1250134" y="1071546"/>
            <a:ext cx="906370" cy="1000132"/>
          </a:xfrm>
          <a:prstGeom prst="rect">
            <a:avLst/>
          </a:prstGeom>
          <a:noFill/>
        </p:spPr>
      </p:pic>
      <p:pic>
        <p:nvPicPr>
          <p:cNvPr id="6" name="Picture 2" descr="C:\Users\User\Desktop\АНИМАЦИЯ\24.gif"/>
          <p:cNvPicPr>
            <a:picLocks noChangeAspect="1" noChangeArrowheads="1" noCrop="1"/>
          </p:cNvPicPr>
          <p:nvPr/>
        </p:nvPicPr>
        <p:blipFill>
          <a:blip r:embed="rId2"/>
          <a:stretch>
            <a:fillRect/>
          </a:stretch>
        </p:blipFill>
        <p:spPr bwMode="auto">
          <a:xfrm>
            <a:off x="500034" y="3200398"/>
            <a:ext cx="1143008" cy="1371610"/>
          </a:xfrm>
          <a:prstGeom prst="rect">
            <a:avLst/>
          </a:prstGeom>
          <a:noFill/>
        </p:spPr>
      </p:pic>
      <p:pic>
        <p:nvPicPr>
          <p:cNvPr id="7" name="Picture 2" descr="C:\Users\User\Desktop\АНИМАЦИЯ\24.gif"/>
          <p:cNvPicPr>
            <a:picLocks noChangeAspect="1" noChangeArrowheads="1" noCrop="1"/>
          </p:cNvPicPr>
          <p:nvPr/>
        </p:nvPicPr>
        <p:blipFill>
          <a:blip r:embed="rId2"/>
          <a:stretch>
            <a:fillRect/>
          </a:stretch>
        </p:blipFill>
        <p:spPr bwMode="auto">
          <a:xfrm>
            <a:off x="2571736" y="2071678"/>
            <a:ext cx="857256" cy="102870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5" presetClass="entr" presetSubtype="0" fill="hold" nodeType="after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decel="50000" fill="hold">
                                          <p:stCondLst>
                                            <p:cond delay="0"/>
                                          </p:stCondLst>
                                        </p:cTn>
                                        <p:tgtEl>
                                          <p:spTgt spid="1026"/>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1026"/>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1026"/>
                                        </p:tgtEl>
                                        <p:attrNameLst>
                                          <p:attrName>ppt_w</p:attrName>
                                        </p:attrNameLst>
                                      </p:cBhvr>
                                      <p:tavLst>
                                        <p:tav tm="0">
                                          <p:val>
                                            <p:strVal val="#ppt_w*.05"/>
                                          </p:val>
                                        </p:tav>
                                        <p:tav tm="100000">
                                          <p:val>
                                            <p:strVal val="#ppt_w"/>
                                          </p:val>
                                        </p:tav>
                                      </p:tavLst>
                                    </p:anim>
                                    <p:anim calcmode="lin" valueType="num">
                                      <p:cBhvr>
                                        <p:cTn id="17" dur="1000" fill="hold"/>
                                        <p:tgtEl>
                                          <p:spTgt spid="1026"/>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1026"/>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1026"/>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1026"/>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1026"/>
                                        </p:tgtEl>
                                      </p:cBhvr>
                                    </p:animEffect>
                                  </p:childTnLst>
                                </p:cTn>
                              </p:par>
                            </p:childTnLst>
                          </p:cTn>
                        </p:par>
                        <p:par>
                          <p:cTn id="22" fill="hold">
                            <p:stCondLst>
                              <p:cond delay="2000"/>
                            </p:stCondLst>
                            <p:childTnLst>
                              <p:par>
                                <p:cTn id="23" presetID="26"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145">
                                          <p:stCondLst>
                                            <p:cond delay="0"/>
                                          </p:stCondLst>
                                        </p:cTn>
                                        <p:tgtEl>
                                          <p:spTgt spid="6"/>
                                        </p:tgtEl>
                                      </p:cBhvr>
                                    </p:animEffect>
                                    <p:anim calcmode="lin" valueType="num">
                                      <p:cBhvr>
                                        <p:cTn id="26"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29"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30"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31" dur="7">
                                          <p:stCondLst>
                                            <p:cond delay="163"/>
                                          </p:stCondLst>
                                        </p:cTn>
                                        <p:tgtEl>
                                          <p:spTgt spid="6"/>
                                        </p:tgtEl>
                                      </p:cBhvr>
                                      <p:to x="100000" y="60000"/>
                                    </p:animScale>
                                    <p:animScale>
                                      <p:cBhvr>
                                        <p:cTn id="32" dur="42" decel="50000">
                                          <p:stCondLst>
                                            <p:cond delay="169"/>
                                          </p:stCondLst>
                                        </p:cTn>
                                        <p:tgtEl>
                                          <p:spTgt spid="6"/>
                                        </p:tgtEl>
                                      </p:cBhvr>
                                      <p:to x="100000" y="100000"/>
                                    </p:animScale>
                                    <p:animScale>
                                      <p:cBhvr>
                                        <p:cTn id="33" dur="7">
                                          <p:stCondLst>
                                            <p:cond delay="328"/>
                                          </p:stCondLst>
                                        </p:cTn>
                                        <p:tgtEl>
                                          <p:spTgt spid="6"/>
                                        </p:tgtEl>
                                      </p:cBhvr>
                                      <p:to x="100000" y="80000"/>
                                    </p:animScale>
                                    <p:animScale>
                                      <p:cBhvr>
                                        <p:cTn id="34" dur="42" decel="50000">
                                          <p:stCondLst>
                                            <p:cond delay="335"/>
                                          </p:stCondLst>
                                        </p:cTn>
                                        <p:tgtEl>
                                          <p:spTgt spid="6"/>
                                        </p:tgtEl>
                                      </p:cBhvr>
                                      <p:to x="100000" y="100000"/>
                                    </p:animScale>
                                    <p:animScale>
                                      <p:cBhvr>
                                        <p:cTn id="35" dur="7">
                                          <p:stCondLst>
                                            <p:cond delay="411"/>
                                          </p:stCondLst>
                                        </p:cTn>
                                        <p:tgtEl>
                                          <p:spTgt spid="6"/>
                                        </p:tgtEl>
                                      </p:cBhvr>
                                      <p:to x="100000" y="90000"/>
                                    </p:animScale>
                                    <p:animScale>
                                      <p:cBhvr>
                                        <p:cTn id="36" dur="42" decel="50000">
                                          <p:stCondLst>
                                            <p:cond delay="417"/>
                                          </p:stCondLst>
                                        </p:cTn>
                                        <p:tgtEl>
                                          <p:spTgt spid="6"/>
                                        </p:tgtEl>
                                      </p:cBhvr>
                                      <p:to x="100000" y="100000"/>
                                    </p:animScale>
                                    <p:animScale>
                                      <p:cBhvr>
                                        <p:cTn id="37" dur="7">
                                          <p:stCondLst>
                                            <p:cond delay="452"/>
                                          </p:stCondLst>
                                        </p:cTn>
                                        <p:tgtEl>
                                          <p:spTgt spid="6"/>
                                        </p:tgtEl>
                                      </p:cBhvr>
                                      <p:to x="100000" y="95000"/>
                                    </p:animScale>
                                    <p:animScale>
                                      <p:cBhvr>
                                        <p:cTn id="38" dur="42" decel="50000">
                                          <p:stCondLst>
                                            <p:cond delay="459"/>
                                          </p:stCondLst>
                                        </p:cTn>
                                        <p:tgtEl>
                                          <p:spTgt spid="6"/>
                                        </p:tgtEl>
                                      </p:cBhvr>
                                      <p:to x="100000" y="100000"/>
                                    </p:animScale>
                                  </p:childTnLst>
                                </p:cTn>
                              </p:par>
                            </p:childTnLst>
                          </p:cTn>
                        </p:par>
                        <p:par>
                          <p:cTn id="39" fill="hold">
                            <p:stCondLst>
                              <p:cond delay="2500"/>
                            </p:stCondLst>
                            <p:childTnLst>
                              <p:par>
                                <p:cTn id="40" presetID="34" presetClass="entr" presetSubtype="0"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 from="(-#ppt_w/2)" to="(#ppt_x)" calcmode="lin" valueType="num">
                                      <p:cBhvr>
                                        <p:cTn id="42" dur="1200" fill="hold">
                                          <p:stCondLst>
                                            <p:cond delay="0"/>
                                          </p:stCondLst>
                                        </p:cTn>
                                        <p:tgtEl>
                                          <p:spTgt spid="7"/>
                                        </p:tgtEl>
                                        <p:attrNameLst>
                                          <p:attrName>ppt_x</p:attrName>
                                        </p:attrNameLst>
                                      </p:cBhvr>
                                    </p:anim>
                                    <p:anim from="0" to="-1.0" calcmode="lin" valueType="num">
                                      <p:cBhvr>
                                        <p:cTn id="43" dur="400" decel="50000" autoRev="1" fill="hold">
                                          <p:stCondLst>
                                            <p:cond delay="1200"/>
                                          </p:stCondLst>
                                        </p:cTn>
                                        <p:tgtEl>
                                          <p:spTgt spid="7"/>
                                        </p:tgtEl>
                                        <p:attrNameLst>
                                          <p:attrName>xshear</p:attrName>
                                        </p:attrNameLst>
                                      </p:cBhvr>
                                    </p:anim>
                                    <p:animScale>
                                      <p:cBhvr>
                                        <p:cTn id="44" dur="400" decel="100000" autoRev="1" fill="hold">
                                          <p:stCondLst>
                                            <p:cond delay="1200"/>
                                          </p:stCondLst>
                                        </p:cTn>
                                        <p:tgtEl>
                                          <p:spTgt spid="7"/>
                                        </p:tgtEl>
                                      </p:cBhvr>
                                      <p:from x="100000" y="100000"/>
                                      <p:to x="80000" y="100000"/>
                                    </p:animScale>
                                    <p:anim by="(#ppt_h/3+#ppt_w*0.1)" calcmode="lin" valueType="num">
                                      <p:cBhvr additive="sum">
                                        <p:cTn id="45" dur="400" decel="100000" autoRev="1" fill="hold">
                                          <p:stCondLst>
                                            <p:cond delay="1200"/>
                                          </p:stCondLst>
                                        </p:cTn>
                                        <p:tgtEl>
                                          <p:spTgt spid="7"/>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20744212">
            <a:off x="500034" y="1428736"/>
            <a:ext cx="8229600" cy="1143000"/>
          </a:xfrm>
        </p:spPr>
        <p:txBody>
          <a:bodyPr>
            <a:normAutofit fontScale="90000"/>
          </a:bodyPr>
          <a:lstStyle/>
          <a:p>
            <a:pPr algn="ctr"/>
            <a:r>
              <a:rPr lang="en-US" sz="17000" dirty="0" smtClean="0">
                <a:latin typeface="Curlz MT" pitchFamily="82" charset="0"/>
              </a:rPr>
              <a:t>Festivals</a:t>
            </a:r>
            <a:endParaRPr lang="ru-RU" sz="17000" dirty="0"/>
          </a:p>
        </p:txBody>
      </p:sp>
      <p:sp>
        <p:nvSpPr>
          <p:cNvPr id="3" name="Содержимое 2"/>
          <p:cNvSpPr>
            <a:spLocks noGrp="1"/>
          </p:cNvSpPr>
          <p:nvPr>
            <p:ph idx="1"/>
          </p:nvPr>
        </p:nvSpPr>
        <p:spPr>
          <a:xfrm rot="594778">
            <a:off x="3864738" y="3134719"/>
            <a:ext cx="3980074" cy="3084795"/>
          </a:xfrm>
        </p:spPr>
        <p:txBody>
          <a:bodyPr>
            <a:normAutofit fontScale="85000" lnSpcReduction="20000"/>
          </a:bodyPr>
          <a:lstStyle/>
          <a:p>
            <a:pPr>
              <a:buNone/>
            </a:pPr>
            <a:r>
              <a:rPr lang="en-US" dirty="0" smtClean="0">
                <a:solidFill>
                  <a:schemeClr val="accent2">
                    <a:lumMod val="40000"/>
                    <a:lumOff val="60000"/>
                  </a:schemeClr>
                </a:solidFill>
                <a:latin typeface="Lucida Handwriting" pitchFamily="66" charset="0"/>
              </a:rPr>
              <a:t>a day or time of religious or other celebration, marked by feasting, ceremonies, or other observances</a:t>
            </a:r>
          </a:p>
          <a:p>
            <a:pPr>
              <a:buNone/>
            </a:pPr>
            <a:r>
              <a:rPr lang="en-US" dirty="0" smtClean="0">
                <a:solidFill>
                  <a:schemeClr val="accent2">
                    <a:lumMod val="40000"/>
                    <a:lumOff val="60000"/>
                  </a:schemeClr>
                </a:solidFill>
                <a:latin typeface="Lucida Handwriting" pitchFamily="66" charset="0"/>
              </a:rPr>
              <a:t>a period or program of festive activities, cultural events, or entertainment.</a:t>
            </a:r>
          </a:p>
        </p:txBody>
      </p:sp>
      <p:pic>
        <p:nvPicPr>
          <p:cNvPr id="14338" name="Picture 2" descr="C:\Users\User\Desktop\АНИМАЦИЯ\img-6.gif"/>
          <p:cNvPicPr>
            <a:picLocks noChangeAspect="1" noChangeArrowheads="1" noCrop="1"/>
          </p:cNvPicPr>
          <p:nvPr/>
        </p:nvPicPr>
        <p:blipFill>
          <a:blip r:embed="rId2"/>
          <a:srcRect/>
          <a:stretch>
            <a:fillRect/>
          </a:stretch>
        </p:blipFill>
        <p:spPr bwMode="auto">
          <a:xfrm>
            <a:off x="2500298" y="3786190"/>
            <a:ext cx="571504" cy="571504"/>
          </a:xfrm>
          <a:prstGeom prst="rect">
            <a:avLst/>
          </a:prstGeom>
          <a:noFill/>
        </p:spPr>
      </p:pic>
      <p:pic>
        <p:nvPicPr>
          <p:cNvPr id="5" name="Picture 2" descr="C:\Users\User\Desktop\АНИМАЦИЯ\img-6.gif"/>
          <p:cNvPicPr>
            <a:picLocks noChangeAspect="1" noChangeArrowheads="1" noCrop="1"/>
          </p:cNvPicPr>
          <p:nvPr/>
        </p:nvPicPr>
        <p:blipFill>
          <a:blip r:embed="rId2"/>
          <a:srcRect/>
          <a:stretch>
            <a:fillRect/>
          </a:stretch>
        </p:blipFill>
        <p:spPr bwMode="auto">
          <a:xfrm>
            <a:off x="1428728" y="4929198"/>
            <a:ext cx="785818" cy="785818"/>
          </a:xfrm>
          <a:prstGeom prst="rect">
            <a:avLst/>
          </a:prstGeom>
          <a:noFill/>
        </p:spPr>
      </p:pic>
      <p:pic>
        <p:nvPicPr>
          <p:cNvPr id="6" name="Picture 2" descr="C:\Users\User\Desktop\АНИМАЦИЯ\img-6.gif"/>
          <p:cNvPicPr>
            <a:picLocks noChangeAspect="1" noChangeArrowheads="1" noCrop="1"/>
          </p:cNvPicPr>
          <p:nvPr/>
        </p:nvPicPr>
        <p:blipFill>
          <a:blip r:embed="rId2"/>
          <a:srcRect/>
          <a:stretch>
            <a:fillRect/>
          </a:stretch>
        </p:blipFill>
        <p:spPr bwMode="auto">
          <a:xfrm>
            <a:off x="1357290" y="3429000"/>
            <a:ext cx="690564" cy="690564"/>
          </a:xfrm>
          <a:prstGeom prst="rect">
            <a:avLst/>
          </a:prstGeom>
          <a:noFill/>
        </p:spPr>
      </p:pic>
      <p:pic>
        <p:nvPicPr>
          <p:cNvPr id="8" name="Picture 2" descr="C:\Users\User\Desktop\АНИМАЦИЯ\img-6.gif"/>
          <p:cNvPicPr>
            <a:picLocks noChangeAspect="1" noChangeArrowheads="1" noCrop="1"/>
          </p:cNvPicPr>
          <p:nvPr/>
        </p:nvPicPr>
        <p:blipFill>
          <a:blip r:embed="rId2"/>
          <a:srcRect/>
          <a:stretch>
            <a:fillRect/>
          </a:stretch>
        </p:blipFill>
        <p:spPr bwMode="auto">
          <a:xfrm>
            <a:off x="3143240" y="3214686"/>
            <a:ext cx="571504" cy="571504"/>
          </a:xfrm>
          <a:prstGeom prst="rect">
            <a:avLst/>
          </a:prstGeom>
          <a:noFill/>
        </p:spPr>
      </p:pic>
      <p:pic>
        <p:nvPicPr>
          <p:cNvPr id="9" name="Picture 2" descr="C:\Users\User\Desktop\АНИМАЦИЯ\img-6.gif"/>
          <p:cNvPicPr>
            <a:picLocks noChangeAspect="1" noChangeArrowheads="1" noCrop="1"/>
          </p:cNvPicPr>
          <p:nvPr/>
        </p:nvPicPr>
        <p:blipFill>
          <a:blip r:embed="rId2"/>
          <a:srcRect/>
          <a:stretch>
            <a:fillRect/>
          </a:stretch>
        </p:blipFill>
        <p:spPr bwMode="auto">
          <a:xfrm>
            <a:off x="2857488" y="4643446"/>
            <a:ext cx="571504" cy="5715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par>
                          <p:cTn id="10" fill="hold">
                            <p:stCondLst>
                              <p:cond delay="1000"/>
                            </p:stCondLst>
                            <p:childTnLst>
                              <p:par>
                                <p:cTn id="11" presetID="5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Scale>
                                      <p:cBhvr>
                                        <p:cTn id="13"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8"/>
                                        </p:tgtEl>
                                        <p:attrNameLst>
                                          <p:attrName>ppt_x</p:attrName>
                                          <p:attrName>ppt_y</p:attrName>
                                        </p:attrNameLst>
                                      </p:cBhvr>
                                    </p:animMotion>
                                    <p:animEffect transition="in" filter="fade">
                                      <p:cBhvr>
                                        <p:cTn id="15" dur="1000"/>
                                        <p:tgtEl>
                                          <p:spTgt spid="8"/>
                                        </p:tgtEl>
                                      </p:cBhvr>
                                    </p:animEffect>
                                  </p:childTnLst>
                                </p:cTn>
                              </p:par>
                            </p:childTnLst>
                          </p:cTn>
                        </p:par>
                        <p:par>
                          <p:cTn id="16" fill="hold">
                            <p:stCondLst>
                              <p:cond delay="2000"/>
                            </p:stCondLst>
                            <p:childTnLst>
                              <p:par>
                                <p:cTn id="17" presetID="35"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anim calcmode="lin" valueType="num">
                                      <p:cBhvr>
                                        <p:cTn id="20" dur="2000" fill="hold"/>
                                        <p:tgtEl>
                                          <p:spTgt spid="6"/>
                                        </p:tgtEl>
                                        <p:attrNameLst>
                                          <p:attrName>style.rotation</p:attrName>
                                        </p:attrNameLst>
                                      </p:cBhvr>
                                      <p:tavLst>
                                        <p:tav tm="0">
                                          <p:val>
                                            <p:fltVal val="720"/>
                                          </p:val>
                                        </p:tav>
                                        <p:tav tm="100000">
                                          <p:val>
                                            <p:fltVal val="0"/>
                                          </p:val>
                                        </p:tav>
                                      </p:tavLst>
                                    </p:anim>
                                    <p:anim calcmode="lin" valueType="num">
                                      <p:cBhvr>
                                        <p:cTn id="21" dur="2000" fill="hold"/>
                                        <p:tgtEl>
                                          <p:spTgt spid="6"/>
                                        </p:tgtEl>
                                        <p:attrNameLst>
                                          <p:attrName>ppt_h</p:attrName>
                                        </p:attrNameLst>
                                      </p:cBhvr>
                                      <p:tavLst>
                                        <p:tav tm="0">
                                          <p:val>
                                            <p:fltVal val="0"/>
                                          </p:val>
                                        </p:tav>
                                        <p:tav tm="100000">
                                          <p:val>
                                            <p:strVal val="#ppt_h"/>
                                          </p:val>
                                        </p:tav>
                                      </p:tavLst>
                                    </p:anim>
                                    <p:anim calcmode="lin" valueType="num">
                                      <p:cBhvr>
                                        <p:cTn id="22" dur="2000" fill="hold"/>
                                        <p:tgtEl>
                                          <p:spTgt spid="6"/>
                                        </p:tgtEl>
                                        <p:attrNameLst>
                                          <p:attrName>ppt_w</p:attrName>
                                        </p:attrNameLst>
                                      </p:cBhvr>
                                      <p:tavLst>
                                        <p:tav tm="0">
                                          <p:val>
                                            <p:fltVal val="0"/>
                                          </p:val>
                                        </p:tav>
                                        <p:tav tm="100000">
                                          <p:val>
                                            <p:strVal val="#ppt_w"/>
                                          </p:val>
                                        </p:tav>
                                      </p:tavLst>
                                    </p:anim>
                                  </p:childTnLst>
                                </p:cTn>
                              </p:par>
                              <p:par>
                                <p:cTn id="23" presetID="54" presetClass="entr" presetSubtype="0" accel="10000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strVal val="#ppt_w*0.05"/>
                                          </p:val>
                                        </p:tav>
                                        <p:tav tm="100000">
                                          <p:val>
                                            <p:strVal val="#ppt_w"/>
                                          </p:val>
                                        </p:tav>
                                      </p:tavLst>
                                    </p:anim>
                                    <p:anim calcmode="lin" valueType="num">
                                      <p:cBhvr>
                                        <p:cTn id="26" dur="500" fill="hold"/>
                                        <p:tgtEl>
                                          <p:spTgt spid="5"/>
                                        </p:tgtEl>
                                        <p:attrNameLst>
                                          <p:attrName>ppt_h</p:attrName>
                                        </p:attrNameLst>
                                      </p:cBhvr>
                                      <p:tavLst>
                                        <p:tav tm="0">
                                          <p:val>
                                            <p:strVal val="#ppt_h"/>
                                          </p:val>
                                        </p:tav>
                                        <p:tav tm="100000">
                                          <p:val>
                                            <p:strVal val="#ppt_h"/>
                                          </p:val>
                                        </p:tav>
                                      </p:tavLst>
                                    </p:anim>
                                    <p:anim calcmode="lin" valueType="num">
                                      <p:cBhvr>
                                        <p:cTn id="27" dur="500" fill="hold"/>
                                        <p:tgtEl>
                                          <p:spTgt spid="5"/>
                                        </p:tgtEl>
                                        <p:attrNameLst>
                                          <p:attrName>ppt_x</p:attrName>
                                        </p:attrNameLst>
                                      </p:cBhvr>
                                      <p:tavLst>
                                        <p:tav tm="0">
                                          <p:val>
                                            <p:strVal val="#ppt_x-.2"/>
                                          </p:val>
                                        </p:tav>
                                        <p:tav tm="100000">
                                          <p:val>
                                            <p:strVal val="#ppt_x"/>
                                          </p:val>
                                        </p:tav>
                                      </p:tavLst>
                                    </p:anim>
                                    <p:anim calcmode="lin" valueType="num">
                                      <p:cBhvr>
                                        <p:cTn id="28" dur="500" fill="hold"/>
                                        <p:tgtEl>
                                          <p:spTgt spid="5"/>
                                        </p:tgtEl>
                                        <p:attrNameLst>
                                          <p:attrName>ppt_y</p:attrName>
                                        </p:attrNameLst>
                                      </p:cBhvr>
                                      <p:tavLst>
                                        <p:tav tm="0">
                                          <p:val>
                                            <p:strVal val="#ppt_y"/>
                                          </p:val>
                                        </p:tav>
                                        <p:tav tm="100000">
                                          <p:val>
                                            <p:strVal val="#ppt_y"/>
                                          </p:val>
                                        </p:tav>
                                      </p:tavLst>
                                    </p:anim>
                                    <p:animEffect transition="in" filter="fade">
                                      <p:cBhvr>
                                        <p:cTn id="29" dur="500"/>
                                        <p:tgtEl>
                                          <p:spTgt spid="5"/>
                                        </p:tgtEl>
                                      </p:cBhvr>
                                    </p:animEffect>
                                  </p:childTnLst>
                                </p:cTn>
                              </p:par>
                              <p:par>
                                <p:cTn id="30" presetID="48" presetClass="entr" presetSubtype="0" accel="5000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3"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34" dur="1000" fill="hold"/>
                                        <p:tgtEl>
                                          <p:spTgt spid="9"/>
                                        </p:tgtEl>
                                        <p:attrNameLst>
                                          <p:attrName>ppt_y</p:attrName>
                                        </p:attrNameLst>
                                      </p:cBhvr>
                                      <p:tavLst>
                                        <p:tav tm="0">
                                          <p:val>
                                            <p:strVal val="#ppt_y"/>
                                          </p:val>
                                        </p:tav>
                                        <p:tav tm="100000">
                                          <p:val>
                                            <p:strVal val="#ppt_y"/>
                                          </p:val>
                                        </p:tav>
                                      </p:tavLst>
                                    </p:anim>
                                    <p:animEffect transition="in" filter="fade">
                                      <p:cBhvr>
                                        <p:cTn id="35" dur="1000"/>
                                        <p:tgtEl>
                                          <p:spTgt spid="9"/>
                                        </p:tgtEl>
                                      </p:cBhvr>
                                    </p:animEffect>
                                  </p:childTnLst>
                                </p:cTn>
                              </p:par>
                            </p:childTnLst>
                          </p:cTn>
                        </p:par>
                        <p:par>
                          <p:cTn id="36" fill="hold">
                            <p:stCondLst>
                              <p:cond delay="4000"/>
                            </p:stCondLst>
                            <p:childTnLst>
                              <p:par>
                                <p:cTn id="37" presetID="26" presetClass="entr" presetSubtype="0" fill="hold" nodeType="afterEffect">
                                  <p:stCondLst>
                                    <p:cond delay="0"/>
                                  </p:stCondLst>
                                  <p:childTnLst>
                                    <p:set>
                                      <p:cBhvr>
                                        <p:cTn id="38" dur="1" fill="hold">
                                          <p:stCondLst>
                                            <p:cond delay="0"/>
                                          </p:stCondLst>
                                        </p:cTn>
                                        <p:tgtEl>
                                          <p:spTgt spid="14338"/>
                                        </p:tgtEl>
                                        <p:attrNameLst>
                                          <p:attrName>style.visibility</p:attrName>
                                        </p:attrNameLst>
                                      </p:cBhvr>
                                      <p:to>
                                        <p:strVal val="visible"/>
                                      </p:to>
                                    </p:set>
                                    <p:animEffect transition="in" filter="wipe(down)">
                                      <p:cBhvr>
                                        <p:cTn id="39" dur="580">
                                          <p:stCondLst>
                                            <p:cond delay="0"/>
                                          </p:stCondLst>
                                        </p:cTn>
                                        <p:tgtEl>
                                          <p:spTgt spid="14338"/>
                                        </p:tgtEl>
                                      </p:cBhvr>
                                    </p:animEffect>
                                    <p:anim calcmode="lin" valueType="num">
                                      <p:cBhvr>
                                        <p:cTn id="40" dur="1822" tmFilter="0,0; 0.14,0.36; 0.43,0.73; 0.71,0.91; 1.0,1.0">
                                          <p:stCondLst>
                                            <p:cond delay="0"/>
                                          </p:stCondLst>
                                        </p:cTn>
                                        <p:tgtEl>
                                          <p:spTgt spid="1433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433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433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433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4338"/>
                                        </p:tgtEl>
                                        <p:attrNameLst>
                                          <p:attrName>ppt_y</p:attrName>
                                        </p:attrNameLst>
                                      </p:cBhvr>
                                      <p:tavLst>
                                        <p:tav tm="0" fmla="#ppt_y-sin(pi*$)/81">
                                          <p:val>
                                            <p:fltVal val="0"/>
                                          </p:val>
                                        </p:tav>
                                        <p:tav tm="100000">
                                          <p:val>
                                            <p:fltVal val="1"/>
                                          </p:val>
                                        </p:tav>
                                      </p:tavLst>
                                    </p:anim>
                                    <p:animScale>
                                      <p:cBhvr>
                                        <p:cTn id="45" dur="26">
                                          <p:stCondLst>
                                            <p:cond delay="650"/>
                                          </p:stCondLst>
                                        </p:cTn>
                                        <p:tgtEl>
                                          <p:spTgt spid="14338"/>
                                        </p:tgtEl>
                                      </p:cBhvr>
                                      <p:to x="100000" y="60000"/>
                                    </p:animScale>
                                    <p:animScale>
                                      <p:cBhvr>
                                        <p:cTn id="46" dur="166" decel="50000">
                                          <p:stCondLst>
                                            <p:cond delay="676"/>
                                          </p:stCondLst>
                                        </p:cTn>
                                        <p:tgtEl>
                                          <p:spTgt spid="14338"/>
                                        </p:tgtEl>
                                      </p:cBhvr>
                                      <p:to x="100000" y="100000"/>
                                    </p:animScale>
                                    <p:animScale>
                                      <p:cBhvr>
                                        <p:cTn id="47" dur="26">
                                          <p:stCondLst>
                                            <p:cond delay="1312"/>
                                          </p:stCondLst>
                                        </p:cTn>
                                        <p:tgtEl>
                                          <p:spTgt spid="14338"/>
                                        </p:tgtEl>
                                      </p:cBhvr>
                                      <p:to x="100000" y="80000"/>
                                    </p:animScale>
                                    <p:animScale>
                                      <p:cBhvr>
                                        <p:cTn id="48" dur="166" decel="50000">
                                          <p:stCondLst>
                                            <p:cond delay="1338"/>
                                          </p:stCondLst>
                                        </p:cTn>
                                        <p:tgtEl>
                                          <p:spTgt spid="14338"/>
                                        </p:tgtEl>
                                      </p:cBhvr>
                                      <p:to x="100000" y="100000"/>
                                    </p:animScale>
                                    <p:animScale>
                                      <p:cBhvr>
                                        <p:cTn id="49" dur="26">
                                          <p:stCondLst>
                                            <p:cond delay="1642"/>
                                          </p:stCondLst>
                                        </p:cTn>
                                        <p:tgtEl>
                                          <p:spTgt spid="14338"/>
                                        </p:tgtEl>
                                      </p:cBhvr>
                                      <p:to x="100000" y="90000"/>
                                    </p:animScale>
                                    <p:animScale>
                                      <p:cBhvr>
                                        <p:cTn id="50" dur="166" decel="50000">
                                          <p:stCondLst>
                                            <p:cond delay="1668"/>
                                          </p:stCondLst>
                                        </p:cTn>
                                        <p:tgtEl>
                                          <p:spTgt spid="14338"/>
                                        </p:tgtEl>
                                      </p:cBhvr>
                                      <p:to x="100000" y="100000"/>
                                    </p:animScale>
                                    <p:animScale>
                                      <p:cBhvr>
                                        <p:cTn id="51" dur="26">
                                          <p:stCondLst>
                                            <p:cond delay="1808"/>
                                          </p:stCondLst>
                                        </p:cTn>
                                        <p:tgtEl>
                                          <p:spTgt spid="14338"/>
                                        </p:tgtEl>
                                      </p:cBhvr>
                                      <p:to x="100000" y="95000"/>
                                    </p:animScale>
                                    <p:animScale>
                                      <p:cBhvr>
                                        <p:cTn id="52" dur="166" decel="50000">
                                          <p:stCondLst>
                                            <p:cond delay="1834"/>
                                          </p:stCondLst>
                                        </p:cTn>
                                        <p:tgtEl>
                                          <p:spTgt spid="14338"/>
                                        </p:tgtEl>
                                      </p:cBhvr>
                                      <p:to x="100000" y="100000"/>
                                    </p:animScale>
                                  </p:childTnLst>
                                </p:cTn>
                              </p:par>
                              <p:par>
                                <p:cTn id="53" presetID="35" presetClass="entr" presetSubtype="0" fill="hold" nodeType="withEffect">
                                  <p:stCondLst>
                                    <p:cond delay="0"/>
                                  </p:stCondLst>
                                  <p:childTnLst>
                                    <p:set>
                                      <p:cBhvr>
                                        <p:cTn id="54" dur="1" fill="hold">
                                          <p:stCondLst>
                                            <p:cond delay="0"/>
                                          </p:stCondLst>
                                        </p:cTn>
                                        <p:tgtEl>
                                          <p:spTgt spid="3">
                                            <p:txEl>
                                              <p:pRg st="0" end="0"/>
                                            </p:txEl>
                                          </p:spTgt>
                                        </p:tgtEl>
                                        <p:attrNameLst>
                                          <p:attrName>style.visibility</p:attrName>
                                        </p:attrNameLst>
                                      </p:cBhvr>
                                      <p:to>
                                        <p:strVal val="visible"/>
                                      </p:to>
                                    </p:set>
                                    <p:animEffect transition="in" filter="fade">
                                      <p:cBhvr>
                                        <p:cTn id="55" dur="2000"/>
                                        <p:tgtEl>
                                          <p:spTgt spid="3">
                                            <p:txEl>
                                              <p:pRg st="0" end="0"/>
                                            </p:txEl>
                                          </p:spTgt>
                                        </p:tgtEl>
                                      </p:cBhvr>
                                    </p:animEffect>
                                    <p:anim calcmode="lin" valueType="num">
                                      <p:cBhvr>
                                        <p:cTn id="56"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57"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58" dur="2000" fill="hold"/>
                                        <p:tgtEl>
                                          <p:spTgt spid="3">
                                            <p:txEl>
                                              <p:pRg st="0" end="0"/>
                                            </p:txEl>
                                          </p:spTgt>
                                        </p:tgtEl>
                                        <p:attrNameLst>
                                          <p:attrName>ppt_w</p:attrName>
                                        </p:attrNameLst>
                                      </p:cBhvr>
                                      <p:tavLst>
                                        <p:tav tm="0">
                                          <p:val>
                                            <p:fltVal val="0"/>
                                          </p:val>
                                        </p:tav>
                                        <p:tav tm="100000">
                                          <p:val>
                                            <p:strVal val="#ppt_w"/>
                                          </p:val>
                                        </p:tav>
                                      </p:tavLst>
                                    </p:anim>
                                  </p:childTnLst>
                                </p:cTn>
                              </p:par>
                              <p:par>
                                <p:cTn id="59" presetID="35" presetClass="entr" presetSubtype="0" fill="hold" nodeType="withEffect">
                                  <p:stCondLst>
                                    <p:cond delay="0"/>
                                  </p:stCondLst>
                                  <p:childTnLst>
                                    <p:set>
                                      <p:cBhvr>
                                        <p:cTn id="60" dur="1" fill="hold">
                                          <p:stCondLst>
                                            <p:cond delay="0"/>
                                          </p:stCondLst>
                                        </p:cTn>
                                        <p:tgtEl>
                                          <p:spTgt spid="3">
                                            <p:txEl>
                                              <p:pRg st="1" end="1"/>
                                            </p:txEl>
                                          </p:spTgt>
                                        </p:tgtEl>
                                        <p:attrNameLst>
                                          <p:attrName>style.visibility</p:attrName>
                                        </p:attrNameLst>
                                      </p:cBhvr>
                                      <p:to>
                                        <p:strVal val="visible"/>
                                      </p:to>
                                    </p:set>
                                    <p:animEffect transition="in" filter="fade">
                                      <p:cBhvr>
                                        <p:cTn id="61" dur="2000"/>
                                        <p:tgtEl>
                                          <p:spTgt spid="3">
                                            <p:txEl>
                                              <p:pRg st="1" end="1"/>
                                            </p:txEl>
                                          </p:spTgt>
                                        </p:tgtEl>
                                      </p:cBhvr>
                                    </p:animEffect>
                                    <p:anim calcmode="lin" valueType="num">
                                      <p:cBhvr>
                                        <p:cTn id="62"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63"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64"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C:\Users\User\Desktop\FESTIVALS IN DIFFERENT COUNTRIES\castellers-de-gracia FESTIVAL OF CASTELLERS(HUMAN CASTLES) IN BARCELONA SPAIN.jpg"/>
          <p:cNvPicPr>
            <a:picLocks noChangeAspect="1" noChangeArrowheads="1"/>
          </p:cNvPicPr>
          <p:nvPr/>
        </p:nvPicPr>
        <p:blipFill>
          <a:blip r:embed="rId2"/>
          <a:srcRect/>
          <a:stretch>
            <a:fillRect/>
          </a:stretch>
        </p:blipFill>
        <p:spPr bwMode="auto">
          <a:xfrm>
            <a:off x="214282" y="642918"/>
            <a:ext cx="3500462" cy="44309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Заголовок 1"/>
          <p:cNvSpPr>
            <a:spLocks noGrp="1"/>
          </p:cNvSpPr>
          <p:nvPr>
            <p:ph type="title"/>
          </p:nvPr>
        </p:nvSpPr>
        <p:spPr/>
        <p:txBody>
          <a:bodyPr>
            <a:normAutofit fontScale="90000"/>
          </a:bodyPr>
          <a:lstStyle/>
          <a:p>
            <a:r>
              <a:rPr lang="en-US" sz="3200" dirty="0" smtClean="0"/>
              <a:t>                               </a:t>
            </a:r>
            <a:br>
              <a:rPr lang="en-US" sz="3200" dirty="0" smtClean="0"/>
            </a:br>
            <a:r>
              <a:rPr lang="en-US" sz="3200" dirty="0" smtClean="0"/>
              <a:t>                                </a:t>
            </a:r>
            <a:br>
              <a:rPr lang="en-US" sz="3200" dirty="0" smtClean="0"/>
            </a:br>
            <a:r>
              <a:rPr lang="en-US" sz="3200" dirty="0" smtClean="0"/>
              <a:t>                         </a:t>
            </a:r>
            <a:r>
              <a:rPr lang="en-US" sz="3200" dirty="0" smtClean="0">
                <a:latin typeface="Blackadder ITC" pitchFamily="82" charset="0"/>
              </a:rPr>
              <a:t>Festival of </a:t>
            </a:r>
            <a:r>
              <a:rPr lang="en-US" sz="3200" dirty="0" err="1" smtClean="0">
                <a:latin typeface="Blackadder ITC" pitchFamily="82" charset="0"/>
              </a:rPr>
              <a:t>castellers</a:t>
            </a:r>
            <a:r>
              <a:rPr lang="en-US" sz="3200" dirty="0" smtClean="0">
                <a:latin typeface="Blackadder ITC" pitchFamily="82" charset="0"/>
              </a:rPr>
              <a:t>(human castles) in                 </a:t>
            </a:r>
            <a:br>
              <a:rPr lang="en-US" sz="3200" dirty="0" smtClean="0">
                <a:latin typeface="Blackadder ITC" pitchFamily="82" charset="0"/>
              </a:rPr>
            </a:br>
            <a:r>
              <a:rPr lang="en-US" sz="3200" dirty="0" smtClean="0">
                <a:latin typeface="Blackadder ITC" pitchFamily="82" charset="0"/>
              </a:rPr>
              <a:t>                                                                                                               Barcelona </a:t>
            </a:r>
            <a:endParaRPr lang="ru-RU" sz="3200" dirty="0"/>
          </a:p>
        </p:txBody>
      </p:sp>
      <p:pic>
        <p:nvPicPr>
          <p:cNvPr id="10242" name="Picture 2" descr="C:\Users\User\Desktop\FESTIVALS IN DIFFERENT COUNTRIES\awesome-international-celebrations-10-pics_1 FESTIVAL.jpg"/>
          <p:cNvPicPr>
            <a:picLocks noChangeAspect="1" noChangeArrowheads="1"/>
          </p:cNvPicPr>
          <p:nvPr/>
        </p:nvPicPr>
        <p:blipFill>
          <a:blip r:embed="rId3"/>
          <a:srcRect/>
          <a:stretch>
            <a:fillRect/>
          </a:stretch>
        </p:blipFill>
        <p:spPr bwMode="auto">
          <a:xfrm>
            <a:off x="4000496" y="2500306"/>
            <a:ext cx="4721120" cy="40719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Прямоугольник 7"/>
          <p:cNvSpPr/>
          <p:nvPr/>
        </p:nvSpPr>
        <p:spPr>
          <a:xfrm>
            <a:off x="1857356" y="5500702"/>
            <a:ext cx="2571768" cy="954107"/>
          </a:xfrm>
          <a:prstGeom prst="rect">
            <a:avLst/>
          </a:prstGeom>
        </p:spPr>
        <p:txBody>
          <a:bodyPr wrap="square">
            <a:spAutoFit/>
          </a:bodyPr>
          <a:lstStyle/>
          <a:p>
            <a:r>
              <a:rPr lang="en-US" sz="2800" dirty="0" smtClean="0">
                <a:solidFill>
                  <a:schemeClr val="accent4">
                    <a:lumMod val="60000"/>
                    <a:lumOff val="40000"/>
                  </a:schemeClr>
                </a:solidFill>
                <a:latin typeface="Blackadder ITC" pitchFamily="82" charset="0"/>
              </a:rPr>
              <a:t>Carnival in Brazil</a:t>
            </a:r>
            <a:br>
              <a:rPr lang="en-US" sz="2800" dirty="0" smtClean="0">
                <a:solidFill>
                  <a:schemeClr val="accent4">
                    <a:lumMod val="60000"/>
                    <a:lumOff val="40000"/>
                  </a:schemeClr>
                </a:solidFill>
                <a:latin typeface="Blackadder ITC" pitchFamily="82" charset="0"/>
              </a:rPr>
            </a:br>
            <a:r>
              <a:rPr lang="en-US" sz="2800" dirty="0" smtClean="0">
                <a:solidFill>
                  <a:schemeClr val="accent4">
                    <a:lumMod val="60000"/>
                    <a:lumOff val="40000"/>
                  </a:schemeClr>
                </a:solidFill>
                <a:latin typeface="Blackadder ITC" pitchFamily="82" charset="0"/>
              </a:rPr>
              <a:t> </a:t>
            </a:r>
            <a:endParaRPr lang="ru-RU" sz="2800" dirty="0">
              <a:solidFill>
                <a:schemeClr val="accent4">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800" decel="100000"/>
                                        <p:tgtEl>
                                          <p:spTgt spid="10244"/>
                                        </p:tgtEl>
                                      </p:cBhvr>
                                    </p:animEffect>
                                    <p:anim calcmode="lin" valueType="num">
                                      <p:cBhvr>
                                        <p:cTn id="8" dur="800" decel="100000" fill="hold"/>
                                        <p:tgtEl>
                                          <p:spTgt spid="10244"/>
                                        </p:tgtEl>
                                        <p:attrNameLst>
                                          <p:attrName>style.rotation</p:attrName>
                                        </p:attrNameLst>
                                      </p:cBhvr>
                                      <p:tavLst>
                                        <p:tav tm="0">
                                          <p:val>
                                            <p:fltVal val="-90"/>
                                          </p:val>
                                        </p:tav>
                                        <p:tav tm="100000">
                                          <p:val>
                                            <p:fltVal val="0"/>
                                          </p:val>
                                        </p:tav>
                                      </p:tavLst>
                                    </p:anim>
                                    <p:anim calcmode="lin" valueType="num">
                                      <p:cBhvr>
                                        <p:cTn id="9" dur="800" decel="100000" fill="hold"/>
                                        <p:tgtEl>
                                          <p:spTgt spid="10244"/>
                                        </p:tgtEl>
                                        <p:attrNameLst>
                                          <p:attrName>ppt_x</p:attrName>
                                        </p:attrNameLst>
                                      </p:cBhvr>
                                      <p:tavLst>
                                        <p:tav tm="0">
                                          <p:val>
                                            <p:strVal val="#ppt_x+0.4"/>
                                          </p:val>
                                        </p:tav>
                                        <p:tav tm="100000">
                                          <p:val>
                                            <p:strVal val="#ppt_x-0.05"/>
                                          </p:val>
                                        </p:tav>
                                      </p:tavLst>
                                    </p:anim>
                                    <p:anim calcmode="lin" valueType="num">
                                      <p:cBhvr>
                                        <p:cTn id="10" dur="800" decel="100000" fill="hold"/>
                                        <p:tgtEl>
                                          <p:spTgt spid="1024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24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244"/>
                                        </p:tgtEl>
                                        <p:attrNameLst>
                                          <p:attrName>ppt_y</p:attrName>
                                        </p:attrNameLst>
                                      </p:cBhvr>
                                      <p:tavLst>
                                        <p:tav tm="0">
                                          <p:val>
                                            <p:strVal val="#ppt_y+0.1"/>
                                          </p:val>
                                        </p:tav>
                                        <p:tav tm="100000">
                                          <p:val>
                                            <p:strVal val="#ppt_y"/>
                                          </p:val>
                                        </p:tav>
                                      </p:tavLst>
                                    </p:anim>
                                  </p:childTnLst>
                                </p:cTn>
                              </p:par>
                              <p:par>
                                <p:cTn id="13" presetID="25" presetClass="entr" presetSubtype="0" fill="hold" nodeType="withEffect">
                                  <p:stCondLst>
                                    <p:cond delay="0"/>
                                  </p:stCondLst>
                                  <p:childTnLst>
                                    <p:set>
                                      <p:cBhvr>
                                        <p:cTn id="14" dur="1" fill="hold">
                                          <p:stCondLst>
                                            <p:cond delay="0"/>
                                          </p:stCondLst>
                                        </p:cTn>
                                        <p:tgtEl>
                                          <p:spTgt spid="10242"/>
                                        </p:tgtEl>
                                        <p:attrNameLst>
                                          <p:attrName>style.visibility</p:attrName>
                                        </p:attrNameLst>
                                      </p:cBhvr>
                                      <p:to>
                                        <p:strVal val="visible"/>
                                      </p:to>
                                    </p:set>
                                    <p:anim calcmode="lin" valueType="num">
                                      <p:cBhvr>
                                        <p:cTn id="15" dur="500" decel="50000" fill="hold">
                                          <p:stCondLst>
                                            <p:cond delay="0"/>
                                          </p:stCondLst>
                                        </p:cTn>
                                        <p:tgtEl>
                                          <p:spTgt spid="10242"/>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10242"/>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10242"/>
                                        </p:tgtEl>
                                        <p:attrNameLst>
                                          <p:attrName>ppt_w</p:attrName>
                                        </p:attrNameLst>
                                      </p:cBhvr>
                                      <p:tavLst>
                                        <p:tav tm="0">
                                          <p:val>
                                            <p:strVal val="#ppt_w*.05"/>
                                          </p:val>
                                        </p:tav>
                                        <p:tav tm="100000">
                                          <p:val>
                                            <p:strVal val="#ppt_w"/>
                                          </p:val>
                                        </p:tav>
                                      </p:tavLst>
                                    </p:anim>
                                    <p:anim calcmode="lin" valueType="num">
                                      <p:cBhvr>
                                        <p:cTn id="18" dur="1000" fill="hold"/>
                                        <p:tgtEl>
                                          <p:spTgt spid="10242"/>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10242"/>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10242"/>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10242"/>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10242"/>
                                        </p:tgtEl>
                                      </p:cBhvr>
                                    </p:animEffect>
                                  </p:childTnLst>
                                </p:cTn>
                              </p:par>
                            </p:childTnLst>
                          </p:cTn>
                        </p:par>
                        <p:par>
                          <p:cTn id="23" fill="hold">
                            <p:stCondLst>
                              <p:cond delay="1000"/>
                            </p:stCondLst>
                            <p:childTnLst>
                              <p:par>
                                <p:cTn id="24" presetID="41" presetClass="entr" presetSubtype="0" fill="hold" grpId="0" nodeType="afterEffect">
                                  <p:stCondLst>
                                    <p:cond delay="0"/>
                                  </p:stCondLst>
                                  <p:iterate type="lt">
                                    <p:tmPct val="10000"/>
                                  </p:iterate>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2"/>
                                        </p:tgtEl>
                                        <p:attrNameLst>
                                          <p:attrName>ppt_y</p:attrName>
                                        </p:attrNameLst>
                                      </p:cBhvr>
                                      <p:tavLst>
                                        <p:tav tm="0">
                                          <p:val>
                                            <p:strVal val="#ppt_y"/>
                                          </p:val>
                                        </p:tav>
                                        <p:tav tm="100000">
                                          <p:val>
                                            <p:strVal val="#ppt_y"/>
                                          </p:val>
                                        </p:tav>
                                      </p:tavLst>
                                    </p:anim>
                                    <p:anim calcmode="lin" valueType="num">
                                      <p:cBhvr>
                                        <p:cTn id="28"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2"/>
                                        </p:tgtEl>
                                      </p:cBhvr>
                                    </p:animEffect>
                                  </p:childTnLst>
                                </p:cTn>
                              </p:par>
                              <p:par>
                                <p:cTn id="31" presetID="54" presetClass="entr" presetSubtype="0" accel="10000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strVal val="#ppt_w*0.05"/>
                                          </p:val>
                                        </p:tav>
                                        <p:tav tm="100000">
                                          <p:val>
                                            <p:strVal val="#ppt_w"/>
                                          </p:val>
                                        </p:tav>
                                      </p:tavLst>
                                    </p:anim>
                                    <p:anim calcmode="lin" valueType="num">
                                      <p:cBhvr>
                                        <p:cTn id="34" dur="500" fill="hold"/>
                                        <p:tgtEl>
                                          <p:spTgt spid="8"/>
                                        </p:tgtEl>
                                        <p:attrNameLst>
                                          <p:attrName>ppt_h</p:attrName>
                                        </p:attrNameLst>
                                      </p:cBhvr>
                                      <p:tavLst>
                                        <p:tav tm="0">
                                          <p:val>
                                            <p:strVal val="#ppt_h"/>
                                          </p:val>
                                        </p:tav>
                                        <p:tav tm="100000">
                                          <p:val>
                                            <p:strVal val="#ppt_h"/>
                                          </p:val>
                                        </p:tav>
                                      </p:tavLst>
                                    </p:anim>
                                    <p:anim calcmode="lin" valueType="num">
                                      <p:cBhvr>
                                        <p:cTn id="35" dur="500" fill="hold"/>
                                        <p:tgtEl>
                                          <p:spTgt spid="8"/>
                                        </p:tgtEl>
                                        <p:attrNameLst>
                                          <p:attrName>ppt_x</p:attrName>
                                        </p:attrNameLst>
                                      </p:cBhvr>
                                      <p:tavLst>
                                        <p:tav tm="0">
                                          <p:val>
                                            <p:strVal val="#ppt_x-.2"/>
                                          </p:val>
                                        </p:tav>
                                        <p:tav tm="100000">
                                          <p:val>
                                            <p:strVal val="#ppt_x"/>
                                          </p:val>
                                        </p:tav>
                                      </p:tavLst>
                                    </p:anim>
                                    <p:anim calcmode="lin" valueType="num">
                                      <p:cBhvr>
                                        <p:cTn id="36" dur="500" fill="hold"/>
                                        <p:tgtEl>
                                          <p:spTgt spid="8"/>
                                        </p:tgtEl>
                                        <p:attrNameLst>
                                          <p:attrName>ppt_y</p:attrName>
                                        </p:attrNameLst>
                                      </p:cBhvr>
                                      <p:tavLst>
                                        <p:tav tm="0">
                                          <p:val>
                                            <p:strVal val="#ppt_y"/>
                                          </p:val>
                                        </p:tav>
                                        <p:tav tm="100000">
                                          <p:val>
                                            <p:strVal val="#ppt_y"/>
                                          </p:val>
                                        </p:tav>
                                      </p:tavLst>
                                    </p:anim>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C:\Users\User\Desktop\FESTIVALS IN DIFFERENT COUNTRIES\FestivalsOfTheWorld_3_thumb FESTIVAL OF COLOURS INDIA.jpg"/>
          <p:cNvPicPr>
            <a:picLocks noChangeAspect="1" noChangeArrowheads="1"/>
          </p:cNvPicPr>
          <p:nvPr/>
        </p:nvPicPr>
        <p:blipFill>
          <a:blip r:embed="rId2"/>
          <a:srcRect/>
          <a:stretch>
            <a:fillRect/>
          </a:stretch>
        </p:blipFill>
        <p:spPr bwMode="auto">
          <a:xfrm>
            <a:off x="571472" y="2967038"/>
            <a:ext cx="4837141" cy="333469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1266" name="Picture 2" descr="C:\Users\User\Desktop\FESTIVALS IN DIFFERENT COUNTRIES\FestivalsOfTheWorld_20_thumb HUDAK FESTIVAL JAPAN.jpg"/>
          <p:cNvPicPr>
            <a:picLocks noChangeAspect="1" noChangeArrowheads="1"/>
          </p:cNvPicPr>
          <p:nvPr/>
        </p:nvPicPr>
        <p:blipFill>
          <a:blip r:embed="rId3"/>
          <a:srcRect/>
          <a:stretch>
            <a:fillRect/>
          </a:stretch>
        </p:blipFill>
        <p:spPr bwMode="auto">
          <a:xfrm>
            <a:off x="4071934" y="571480"/>
            <a:ext cx="4929222" cy="335336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Заголовок 1"/>
          <p:cNvSpPr>
            <a:spLocks noGrp="1"/>
          </p:cNvSpPr>
          <p:nvPr>
            <p:ph type="title"/>
          </p:nvPr>
        </p:nvSpPr>
        <p:spPr/>
        <p:txBody>
          <a:bodyPr>
            <a:normAutofit/>
          </a:bodyPr>
          <a:lstStyle/>
          <a:p>
            <a:r>
              <a:rPr lang="de-DE" sz="3200" dirty="0" err="1" smtClean="0">
                <a:solidFill>
                  <a:schemeClr val="accent2">
                    <a:lumMod val="40000"/>
                    <a:lumOff val="60000"/>
                  </a:schemeClr>
                </a:solidFill>
                <a:latin typeface="Blackadder ITC" pitchFamily="82" charset="0"/>
              </a:rPr>
              <a:t>Hudak</a:t>
            </a:r>
            <a:r>
              <a:rPr lang="de-DE" sz="3200" dirty="0" smtClean="0">
                <a:solidFill>
                  <a:schemeClr val="accent2">
                    <a:lumMod val="40000"/>
                    <a:lumOff val="60000"/>
                  </a:schemeClr>
                </a:solidFill>
                <a:latin typeface="Blackadder ITC" pitchFamily="82" charset="0"/>
              </a:rPr>
              <a:t>  Festival  in Japan </a:t>
            </a:r>
            <a:endParaRPr lang="ru-RU" sz="3200" dirty="0">
              <a:solidFill>
                <a:schemeClr val="accent2">
                  <a:lumMod val="40000"/>
                  <a:lumOff val="60000"/>
                </a:schemeClr>
              </a:solidFill>
            </a:endParaRPr>
          </a:p>
        </p:txBody>
      </p:sp>
      <p:sp>
        <p:nvSpPr>
          <p:cNvPr id="3" name="Содержимое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p>
          <a:p>
            <a:pPr>
              <a:buNone/>
            </a:pPr>
            <a:r>
              <a:rPr lang="en-US" dirty="0" smtClean="0">
                <a:solidFill>
                  <a:srgbClr val="92D050"/>
                </a:solidFill>
              </a:rPr>
              <a:t>                                                             </a:t>
            </a:r>
          </a:p>
          <a:p>
            <a:pPr>
              <a:buNone/>
            </a:pPr>
            <a:r>
              <a:rPr lang="en-US" sz="3200" dirty="0" smtClean="0">
                <a:solidFill>
                  <a:srgbClr val="92D050"/>
                </a:solidFill>
              </a:rPr>
              <a:t>                                            </a:t>
            </a:r>
            <a:r>
              <a:rPr lang="en-US" sz="3200" dirty="0" smtClean="0">
                <a:solidFill>
                  <a:srgbClr val="92D050"/>
                </a:solidFill>
                <a:latin typeface="Blackadder ITC" pitchFamily="82" charset="0"/>
              </a:rPr>
              <a:t>Festival of colors  in India</a:t>
            </a:r>
            <a:endParaRPr lang="ru-RU" sz="3200" dirty="0">
              <a:solidFill>
                <a:srgbClr val="92D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2000"/>
                                        <p:tgtEl>
                                          <p:spTgt spid="11266"/>
                                        </p:tgtEl>
                                      </p:cBhvr>
                                    </p:animEffect>
                                    <p:anim calcmode="lin" valueType="num">
                                      <p:cBhvr>
                                        <p:cTn id="8" dur="2000" fill="hold"/>
                                        <p:tgtEl>
                                          <p:spTgt spid="11266"/>
                                        </p:tgtEl>
                                        <p:attrNameLst>
                                          <p:attrName>style.rotation</p:attrName>
                                        </p:attrNameLst>
                                      </p:cBhvr>
                                      <p:tavLst>
                                        <p:tav tm="0">
                                          <p:val>
                                            <p:fltVal val="720"/>
                                          </p:val>
                                        </p:tav>
                                        <p:tav tm="100000">
                                          <p:val>
                                            <p:fltVal val="0"/>
                                          </p:val>
                                        </p:tav>
                                      </p:tavLst>
                                    </p:anim>
                                    <p:anim calcmode="lin" valueType="num">
                                      <p:cBhvr>
                                        <p:cTn id="9" dur="2000" fill="hold"/>
                                        <p:tgtEl>
                                          <p:spTgt spid="11266"/>
                                        </p:tgtEl>
                                        <p:attrNameLst>
                                          <p:attrName>ppt_h</p:attrName>
                                        </p:attrNameLst>
                                      </p:cBhvr>
                                      <p:tavLst>
                                        <p:tav tm="0">
                                          <p:val>
                                            <p:fltVal val="0"/>
                                          </p:val>
                                        </p:tav>
                                        <p:tav tm="100000">
                                          <p:val>
                                            <p:strVal val="#ppt_h"/>
                                          </p:val>
                                        </p:tav>
                                      </p:tavLst>
                                    </p:anim>
                                    <p:anim calcmode="lin" valueType="num">
                                      <p:cBhvr>
                                        <p:cTn id="10" dur="2000" fill="hold"/>
                                        <p:tgtEl>
                                          <p:spTgt spid="11266"/>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52" presetClass="entr" presetSubtype="0" fill="hold" nodeType="afterEffect">
                                  <p:stCondLst>
                                    <p:cond delay="0"/>
                                  </p:stCondLst>
                                  <p:childTnLst>
                                    <p:set>
                                      <p:cBhvr>
                                        <p:cTn id="13" dur="1" fill="hold">
                                          <p:stCondLst>
                                            <p:cond delay="0"/>
                                          </p:stCondLst>
                                        </p:cTn>
                                        <p:tgtEl>
                                          <p:spTgt spid="11268"/>
                                        </p:tgtEl>
                                        <p:attrNameLst>
                                          <p:attrName>style.visibility</p:attrName>
                                        </p:attrNameLst>
                                      </p:cBhvr>
                                      <p:to>
                                        <p:strVal val="visible"/>
                                      </p:to>
                                    </p:set>
                                    <p:animScale>
                                      <p:cBhvr>
                                        <p:cTn id="14" dur="1000" decel="50000" fill="hold">
                                          <p:stCondLst>
                                            <p:cond delay="0"/>
                                          </p:stCondLst>
                                        </p:cTn>
                                        <p:tgtEl>
                                          <p:spTgt spid="1126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1268"/>
                                        </p:tgtEl>
                                        <p:attrNameLst>
                                          <p:attrName>ppt_x</p:attrName>
                                          <p:attrName>ppt_y</p:attrName>
                                        </p:attrNameLst>
                                      </p:cBhvr>
                                    </p:animMotion>
                                    <p:animEffect transition="in" filter="fade">
                                      <p:cBhvr>
                                        <p:cTn id="16" dur="1000"/>
                                        <p:tgtEl>
                                          <p:spTgt spid="11268"/>
                                        </p:tgtEl>
                                      </p:cBhvr>
                                    </p:animEffect>
                                  </p:childTnLst>
                                </p:cTn>
                              </p:par>
                            </p:childTnLst>
                          </p:cTn>
                        </p:par>
                        <p:par>
                          <p:cTn id="17" fill="hold">
                            <p:stCondLst>
                              <p:cond delay="3000"/>
                            </p:stCondLst>
                            <p:childTnLst>
                              <p:par>
                                <p:cTn id="18" presetID="51"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770" decel="100000"/>
                                        <p:tgtEl>
                                          <p:spTgt spid="2"/>
                                        </p:tgtEl>
                                      </p:cBhvr>
                                    </p:animEffect>
                                    <p:animScale>
                                      <p:cBhvr>
                                        <p:cTn id="21" dur="770" decel="100000"/>
                                        <p:tgtEl>
                                          <p:spTgt spid="2"/>
                                        </p:tgtEl>
                                      </p:cBhvr>
                                      <p:from x="10000" y="10000"/>
                                      <p:to x="200000" y="450000"/>
                                    </p:animScale>
                                    <p:animScale>
                                      <p:cBhvr>
                                        <p:cTn id="22" dur="1230" accel="100000" fill="hold">
                                          <p:stCondLst>
                                            <p:cond delay="770"/>
                                          </p:stCondLst>
                                        </p:cTn>
                                        <p:tgtEl>
                                          <p:spTgt spid="2"/>
                                        </p:tgtEl>
                                      </p:cBhvr>
                                      <p:from x="200000" y="450000"/>
                                      <p:to x="100000" y="100000"/>
                                    </p:animScale>
                                    <p:set>
                                      <p:cBhvr>
                                        <p:cTn id="23" dur="770" fill="hold"/>
                                        <p:tgtEl>
                                          <p:spTgt spid="2"/>
                                        </p:tgtEl>
                                        <p:attrNameLst>
                                          <p:attrName>ppt_x</p:attrName>
                                        </p:attrNameLst>
                                      </p:cBhvr>
                                      <p:to>
                                        <p:strVal val="(0.5)"/>
                                      </p:to>
                                    </p:set>
                                    <p:anim from="(0.5)" to="(#ppt_x)" calcmode="lin" valueType="num">
                                      <p:cBhvr>
                                        <p:cTn id="24" dur="1230" accel="100000" fill="hold">
                                          <p:stCondLst>
                                            <p:cond delay="770"/>
                                          </p:stCondLst>
                                        </p:cTn>
                                        <p:tgtEl>
                                          <p:spTgt spid="2"/>
                                        </p:tgtEl>
                                        <p:attrNameLst>
                                          <p:attrName>ppt_x</p:attrName>
                                        </p:attrNameLst>
                                      </p:cBhvr>
                                    </p:anim>
                                    <p:set>
                                      <p:cBhvr>
                                        <p:cTn id="25" dur="770" fill="hold"/>
                                        <p:tgtEl>
                                          <p:spTgt spid="2"/>
                                        </p:tgtEl>
                                        <p:attrNameLst>
                                          <p:attrName>ppt_y</p:attrName>
                                        </p:attrNameLst>
                                      </p:cBhvr>
                                      <p:to>
                                        <p:strVal val="(#ppt_y+0.4)"/>
                                      </p:to>
                                    </p:set>
                                    <p:anim from="(#ppt_y+0.4)" to="(#ppt_y)" calcmode="lin" valueType="num">
                                      <p:cBhvr>
                                        <p:cTn id="26" dur="1230" accel="100000" fill="hold">
                                          <p:stCondLst>
                                            <p:cond delay="770"/>
                                          </p:stCondLst>
                                        </p:cTn>
                                        <p:tgtEl>
                                          <p:spTgt spid="2"/>
                                        </p:tgtEl>
                                        <p:attrNameLst>
                                          <p:attrName>ppt_y</p:attrName>
                                        </p:attrNameLst>
                                      </p:cBhvr>
                                    </p:anim>
                                  </p:childTnLst>
                                </p:cTn>
                              </p:par>
                              <p:par>
                                <p:cTn id="27" presetID="52"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Scale>
                                      <p:cBhvr>
                                        <p:cTn id="29" dur="1000" decel="50000" fill="hold">
                                          <p:stCondLst>
                                            <p:cond delay="0"/>
                                          </p:stCondLst>
                                        </p:cTn>
                                        <p:tgtEl>
                                          <p:spTgt spid="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3">
                                            <p:txEl>
                                              <p:pRg st="6" end="6"/>
                                            </p:txEl>
                                          </p:spTgt>
                                        </p:tgtEl>
                                        <p:attrNameLst>
                                          <p:attrName>ppt_x</p:attrName>
                                          <p:attrName>ppt_y</p:attrName>
                                        </p:attrNameLst>
                                      </p:cBhvr>
                                    </p:animMotion>
                                    <p:animEffect transition="in" filter="fade">
                                      <p:cBhvr>
                                        <p:cTn id="3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20785838">
            <a:off x="895172" y="2306769"/>
            <a:ext cx="8229600" cy="1143000"/>
          </a:xfrm>
        </p:spPr>
        <p:txBody>
          <a:bodyPr>
            <a:noAutofit/>
          </a:bodyPr>
          <a:lstStyle/>
          <a:p>
            <a:pPr algn="ctr"/>
            <a:r>
              <a:rPr lang="en-US" sz="10000" dirty="0" smtClean="0">
                <a:latin typeface="Harrington" pitchFamily="82" charset="0"/>
              </a:rPr>
              <a:t>Public Bank Holidays</a:t>
            </a:r>
            <a:endParaRPr lang="ru-RU" sz="10000" dirty="0"/>
          </a:p>
        </p:txBody>
      </p:sp>
      <p:sp>
        <p:nvSpPr>
          <p:cNvPr id="3" name="Содержимое 2"/>
          <p:cNvSpPr>
            <a:spLocks noGrp="1"/>
          </p:cNvSpPr>
          <p:nvPr>
            <p:ph idx="1"/>
          </p:nvPr>
        </p:nvSpPr>
        <p:spPr>
          <a:xfrm rot="383716">
            <a:off x="3299023" y="3990448"/>
            <a:ext cx="5050629" cy="1796626"/>
          </a:xfrm>
        </p:spPr>
        <p:txBody>
          <a:bodyPr>
            <a:normAutofit fontScale="70000" lnSpcReduction="20000"/>
          </a:bodyPr>
          <a:lstStyle/>
          <a:p>
            <a:pPr>
              <a:buNone/>
            </a:pPr>
            <a:endParaRPr lang="en-US" dirty="0" smtClean="0">
              <a:solidFill>
                <a:schemeClr val="accent2">
                  <a:lumMod val="40000"/>
                  <a:lumOff val="60000"/>
                </a:schemeClr>
              </a:solidFill>
            </a:endParaRPr>
          </a:p>
          <a:p>
            <a:pPr>
              <a:buNone/>
            </a:pPr>
            <a:r>
              <a:rPr lang="en-US" sz="4000" dirty="0" smtClean="0">
                <a:solidFill>
                  <a:schemeClr val="accent2">
                    <a:lumMod val="40000"/>
                    <a:lumOff val="60000"/>
                  </a:schemeClr>
                </a:solidFill>
                <a:latin typeface="Lucida Handwriting" pitchFamily="66" charset="0"/>
              </a:rPr>
              <a:t>any of several weekdays when banks are closed;  legal holidays in Britain</a:t>
            </a:r>
            <a:endParaRPr lang="ru-RU" sz="4000" dirty="0">
              <a:solidFill>
                <a:schemeClr val="accent2">
                  <a:lumMod val="40000"/>
                  <a:lumOff val="60000"/>
                </a:schemeClr>
              </a:solidFill>
            </a:endParaRPr>
          </a:p>
        </p:txBody>
      </p:sp>
      <p:pic>
        <p:nvPicPr>
          <p:cNvPr id="15362" name="Picture 2" descr="C:\Users\User\Desktop\АНИМАЦИЯ\38.gif"/>
          <p:cNvPicPr>
            <a:picLocks noChangeAspect="1" noChangeArrowheads="1" noCrop="1"/>
          </p:cNvPicPr>
          <p:nvPr/>
        </p:nvPicPr>
        <p:blipFill>
          <a:blip r:embed="rId2"/>
          <a:srcRect/>
          <a:stretch>
            <a:fillRect/>
          </a:stretch>
        </p:blipFill>
        <p:spPr bwMode="auto">
          <a:xfrm>
            <a:off x="1071538" y="3857628"/>
            <a:ext cx="1898481" cy="20238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anim calcmode="lin" valueType="num">
                                      <p:cBhvr>
                                        <p:cTn id="8" dur="2000" fill="hold"/>
                                        <p:tgtEl>
                                          <p:spTgt spid="15362"/>
                                        </p:tgtEl>
                                        <p:attrNameLst>
                                          <p:attrName>style.rotation</p:attrName>
                                        </p:attrNameLst>
                                      </p:cBhvr>
                                      <p:tavLst>
                                        <p:tav tm="0">
                                          <p:val>
                                            <p:fltVal val="720"/>
                                          </p:val>
                                        </p:tav>
                                        <p:tav tm="100000">
                                          <p:val>
                                            <p:fltVal val="0"/>
                                          </p:val>
                                        </p:tav>
                                      </p:tavLst>
                                    </p:anim>
                                    <p:anim calcmode="lin" valueType="num">
                                      <p:cBhvr>
                                        <p:cTn id="9" dur="2000" fill="hold"/>
                                        <p:tgtEl>
                                          <p:spTgt spid="15362"/>
                                        </p:tgtEl>
                                        <p:attrNameLst>
                                          <p:attrName>ppt_h</p:attrName>
                                        </p:attrNameLst>
                                      </p:cBhvr>
                                      <p:tavLst>
                                        <p:tav tm="0">
                                          <p:val>
                                            <p:fltVal val="0"/>
                                          </p:val>
                                        </p:tav>
                                        <p:tav tm="100000">
                                          <p:val>
                                            <p:strVal val="#ppt_h"/>
                                          </p:val>
                                        </p:tav>
                                      </p:tavLst>
                                    </p:anim>
                                    <p:anim calcmode="lin" valueType="num">
                                      <p:cBhvr>
                                        <p:cTn id="10" dur="2000" fill="hold"/>
                                        <p:tgtEl>
                                          <p:spTgt spid="15362"/>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par>
                                <p:cTn id="19" presetID="26" presetClass="entr" presetSubtype="0" fill="hold" grpId="0"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wipe(down)">
                                      <p:cBhvr>
                                        <p:cTn id="21" dur="580">
                                          <p:stCondLst>
                                            <p:cond delay="0"/>
                                          </p:stCondLst>
                                        </p:cTn>
                                        <p:tgtEl>
                                          <p:spTgt spid="3">
                                            <p:txEl>
                                              <p:pRg st="1" end="1"/>
                                            </p:txEl>
                                          </p:spTgt>
                                        </p:tgtEl>
                                      </p:cBhvr>
                                    </p:animEffect>
                                    <p:anim calcmode="lin" valueType="num">
                                      <p:cBhvr>
                                        <p:cTn id="2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xEl>
                                              <p:pRg st="1" end="1"/>
                                            </p:txEl>
                                          </p:spTgt>
                                        </p:tgtEl>
                                      </p:cBhvr>
                                      <p:to x="100000" y="60000"/>
                                    </p:animScale>
                                    <p:animScale>
                                      <p:cBhvr>
                                        <p:cTn id="28" dur="166" decel="50000">
                                          <p:stCondLst>
                                            <p:cond delay="676"/>
                                          </p:stCondLst>
                                        </p:cTn>
                                        <p:tgtEl>
                                          <p:spTgt spid="3">
                                            <p:txEl>
                                              <p:pRg st="1" end="1"/>
                                            </p:txEl>
                                          </p:spTgt>
                                        </p:tgtEl>
                                      </p:cBhvr>
                                      <p:to x="100000" y="100000"/>
                                    </p:animScale>
                                    <p:animScale>
                                      <p:cBhvr>
                                        <p:cTn id="29" dur="26">
                                          <p:stCondLst>
                                            <p:cond delay="1312"/>
                                          </p:stCondLst>
                                        </p:cTn>
                                        <p:tgtEl>
                                          <p:spTgt spid="3">
                                            <p:txEl>
                                              <p:pRg st="1" end="1"/>
                                            </p:txEl>
                                          </p:spTgt>
                                        </p:tgtEl>
                                      </p:cBhvr>
                                      <p:to x="100000" y="80000"/>
                                    </p:animScale>
                                    <p:animScale>
                                      <p:cBhvr>
                                        <p:cTn id="30" dur="166" decel="50000">
                                          <p:stCondLst>
                                            <p:cond delay="1338"/>
                                          </p:stCondLst>
                                        </p:cTn>
                                        <p:tgtEl>
                                          <p:spTgt spid="3">
                                            <p:txEl>
                                              <p:pRg st="1" end="1"/>
                                            </p:txEl>
                                          </p:spTgt>
                                        </p:tgtEl>
                                      </p:cBhvr>
                                      <p:to x="100000" y="100000"/>
                                    </p:animScale>
                                    <p:animScale>
                                      <p:cBhvr>
                                        <p:cTn id="31" dur="26">
                                          <p:stCondLst>
                                            <p:cond delay="1642"/>
                                          </p:stCondLst>
                                        </p:cTn>
                                        <p:tgtEl>
                                          <p:spTgt spid="3">
                                            <p:txEl>
                                              <p:pRg st="1" end="1"/>
                                            </p:txEl>
                                          </p:spTgt>
                                        </p:tgtEl>
                                      </p:cBhvr>
                                      <p:to x="100000" y="90000"/>
                                    </p:animScale>
                                    <p:animScale>
                                      <p:cBhvr>
                                        <p:cTn id="32" dur="166" decel="50000">
                                          <p:stCondLst>
                                            <p:cond delay="1668"/>
                                          </p:stCondLst>
                                        </p:cTn>
                                        <p:tgtEl>
                                          <p:spTgt spid="3">
                                            <p:txEl>
                                              <p:pRg st="1" end="1"/>
                                            </p:txEl>
                                          </p:spTgt>
                                        </p:tgtEl>
                                      </p:cBhvr>
                                      <p:to x="100000" y="100000"/>
                                    </p:animScale>
                                    <p:animScale>
                                      <p:cBhvr>
                                        <p:cTn id="33" dur="26">
                                          <p:stCondLst>
                                            <p:cond delay="1808"/>
                                          </p:stCondLst>
                                        </p:cTn>
                                        <p:tgtEl>
                                          <p:spTgt spid="3">
                                            <p:txEl>
                                              <p:pRg st="1" end="1"/>
                                            </p:txEl>
                                          </p:spTgt>
                                        </p:tgtEl>
                                      </p:cBhvr>
                                      <p:to x="100000" y="95000"/>
                                    </p:animScale>
                                    <p:animScale>
                                      <p:cBhvr>
                                        <p:cTn id="34"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6" descr="C:\Users\User\Desktop\PUBLIC BANK HOLIDAYS\St Patricks Holiday\imagesCAC1G3BZ.jpg"/>
          <p:cNvPicPr>
            <a:picLocks noChangeAspect="1" noChangeArrowheads="1"/>
          </p:cNvPicPr>
          <p:nvPr/>
        </p:nvPicPr>
        <p:blipFill>
          <a:blip r:embed="rId2"/>
          <a:srcRect/>
          <a:stretch>
            <a:fillRect/>
          </a:stretch>
        </p:blipFill>
        <p:spPr bwMode="auto">
          <a:xfrm rot="753931">
            <a:off x="3607534" y="4531476"/>
            <a:ext cx="1942242" cy="1766698"/>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reflection blurRad="6350" stA="50000" endA="300" endPos="90000" dist="50800" dir="5400000" sy="-100000" algn="bl" rotWithShape="0"/>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2295" name="Picture 7" descr="C:\Users\User\Desktop\PUBLIC BANK HOLIDAYS\St Patricks Holiday\imagesCAKY4Y6K.jpg"/>
          <p:cNvPicPr>
            <a:picLocks noChangeAspect="1" noChangeArrowheads="1"/>
          </p:cNvPicPr>
          <p:nvPr/>
        </p:nvPicPr>
        <p:blipFill>
          <a:blip r:embed="rId3"/>
          <a:srcRect/>
          <a:stretch>
            <a:fillRect/>
          </a:stretch>
        </p:blipFill>
        <p:spPr bwMode="auto">
          <a:xfrm>
            <a:off x="5000628" y="2357430"/>
            <a:ext cx="3533783" cy="2857520"/>
          </a:xfrm>
          <a:prstGeom prst="rect">
            <a:avLst/>
          </a:prstGeom>
          <a:noFill/>
          <a:effectLst>
            <a:softEdge rad="635000"/>
          </a:effectLst>
        </p:spPr>
      </p:pic>
      <p:sp>
        <p:nvSpPr>
          <p:cNvPr id="2" name="Заголовок 1"/>
          <p:cNvSpPr>
            <a:spLocks noGrp="1"/>
          </p:cNvSpPr>
          <p:nvPr>
            <p:ph type="title"/>
          </p:nvPr>
        </p:nvSpPr>
        <p:spPr/>
        <p:txBody>
          <a:bodyPr>
            <a:noAutofit/>
          </a:bodyPr>
          <a:lstStyle/>
          <a:p>
            <a:pPr algn="ctr"/>
            <a:r>
              <a:rPr lang="en-US" sz="7200" dirty="0" smtClean="0">
                <a:latin typeface="Harrington" pitchFamily="82" charset="0"/>
              </a:rPr>
              <a:t> </a:t>
            </a:r>
            <a:r>
              <a:rPr lang="ru-RU" sz="7200" dirty="0" smtClean="0"/>
              <a:t/>
            </a:r>
            <a:br>
              <a:rPr lang="ru-RU" sz="7200" dirty="0" smtClean="0"/>
            </a:br>
            <a:r>
              <a:rPr lang="en-US" sz="7200" dirty="0" smtClean="0">
                <a:latin typeface="Harrington" pitchFamily="82" charset="0"/>
              </a:rPr>
              <a:t>    </a:t>
            </a:r>
            <a:r>
              <a:rPr lang="en-US" sz="7200" dirty="0" smtClean="0">
                <a:solidFill>
                  <a:srgbClr val="FFFF00"/>
                </a:solidFill>
                <a:latin typeface="Harrington" pitchFamily="82" charset="0"/>
              </a:rPr>
              <a:t>St. Patrick's Day</a:t>
            </a:r>
            <a:endParaRPr lang="ru-RU" sz="7200" dirty="0">
              <a:solidFill>
                <a:srgbClr val="FFFF00"/>
              </a:solidFill>
            </a:endParaRPr>
          </a:p>
        </p:txBody>
      </p:sp>
      <p:sp>
        <p:nvSpPr>
          <p:cNvPr id="3" name="Содержимое 2"/>
          <p:cNvSpPr>
            <a:spLocks noGrp="1"/>
          </p:cNvSpPr>
          <p:nvPr>
            <p:ph idx="1"/>
          </p:nvPr>
        </p:nvSpPr>
        <p:spPr>
          <a:xfrm>
            <a:off x="5357818" y="2071678"/>
            <a:ext cx="2757478" cy="4181484"/>
          </a:xfrm>
        </p:spPr>
        <p:txBody>
          <a:bodyPr>
            <a:normAutofit fontScale="40000" lnSpcReduction="20000"/>
          </a:bodyPr>
          <a:lstStyle/>
          <a:p>
            <a:pPr>
              <a:buFont typeface="Wingdings" pitchFamily="2" charset="2"/>
              <a:buChar char="q"/>
            </a:pPr>
            <a:r>
              <a:rPr lang="en-US" sz="2900" dirty="0" smtClean="0">
                <a:solidFill>
                  <a:schemeClr val="accent2">
                    <a:lumMod val="40000"/>
                    <a:lumOff val="60000"/>
                  </a:schemeClr>
                </a:solidFill>
                <a:latin typeface="MV Boli" pitchFamily="2" charset="0"/>
                <a:cs typeface="MV Boli" pitchFamily="2" charset="0"/>
              </a:rPr>
              <a:t>St Patrick’s Day is the feast day of Ireland's patron saint. It is a public holiday in the Republic of Ireland.</a:t>
            </a:r>
          </a:p>
          <a:p>
            <a:pPr>
              <a:buFont typeface="Wingdings" pitchFamily="2" charset="2"/>
              <a:buChar char="q"/>
            </a:pPr>
            <a:endParaRPr lang="en-US" sz="2900" dirty="0" smtClean="0">
              <a:solidFill>
                <a:schemeClr val="accent2">
                  <a:lumMod val="40000"/>
                  <a:lumOff val="60000"/>
                </a:schemeClr>
              </a:solidFill>
              <a:latin typeface="MV Boli" pitchFamily="2" charset="0"/>
              <a:cs typeface="MV Boli" pitchFamily="2" charset="0"/>
            </a:endParaRPr>
          </a:p>
          <a:p>
            <a:pPr>
              <a:buFont typeface="Wingdings" pitchFamily="2" charset="2"/>
              <a:buChar char="q"/>
            </a:pPr>
            <a:endParaRPr lang="en-US" sz="2900" dirty="0" smtClean="0">
              <a:solidFill>
                <a:schemeClr val="accent2">
                  <a:lumMod val="40000"/>
                  <a:lumOff val="60000"/>
                </a:schemeClr>
              </a:solidFill>
              <a:latin typeface="MV Boli" pitchFamily="2" charset="0"/>
              <a:cs typeface="MV Boli" pitchFamily="2" charset="0"/>
            </a:endParaRPr>
          </a:p>
          <a:p>
            <a:pPr>
              <a:buFont typeface="Wingdings" pitchFamily="2" charset="2"/>
              <a:buChar char="q"/>
            </a:pPr>
            <a:endParaRPr lang="en-US" sz="2900" dirty="0" smtClean="0">
              <a:solidFill>
                <a:schemeClr val="accent2">
                  <a:lumMod val="40000"/>
                  <a:lumOff val="60000"/>
                </a:schemeClr>
              </a:solidFill>
              <a:latin typeface="MV Boli" pitchFamily="2" charset="0"/>
              <a:cs typeface="MV Boli" pitchFamily="2" charset="0"/>
            </a:endParaRPr>
          </a:p>
          <a:p>
            <a:pPr>
              <a:buFont typeface="Wingdings" pitchFamily="2" charset="2"/>
              <a:buChar char="q"/>
            </a:pPr>
            <a:endParaRPr lang="en-US" dirty="0" smtClean="0">
              <a:solidFill>
                <a:schemeClr val="accent2">
                  <a:lumMod val="40000"/>
                  <a:lumOff val="60000"/>
                </a:schemeClr>
              </a:solidFill>
            </a:endParaRPr>
          </a:p>
          <a:p>
            <a:pPr>
              <a:buFont typeface="Wingdings" pitchFamily="2" charset="2"/>
              <a:buChar char="q"/>
            </a:pPr>
            <a:endParaRPr lang="en-US" dirty="0" smtClean="0">
              <a:solidFill>
                <a:schemeClr val="accent2">
                  <a:lumMod val="40000"/>
                  <a:lumOff val="60000"/>
                </a:schemeClr>
              </a:solidFill>
            </a:endParaRPr>
          </a:p>
          <a:p>
            <a:pPr>
              <a:buFont typeface="Wingdings" pitchFamily="2" charset="2"/>
              <a:buChar char="q"/>
            </a:pPr>
            <a:endParaRPr lang="en-US" dirty="0" smtClean="0">
              <a:solidFill>
                <a:schemeClr val="accent2">
                  <a:lumMod val="40000"/>
                  <a:lumOff val="60000"/>
                </a:schemeClr>
              </a:solidFill>
            </a:endParaRPr>
          </a:p>
          <a:p>
            <a:pPr>
              <a:buNone/>
            </a:pPr>
            <a:endParaRPr lang="en-US" dirty="0" smtClean="0">
              <a:solidFill>
                <a:schemeClr val="accent2">
                  <a:lumMod val="40000"/>
                  <a:lumOff val="60000"/>
                </a:schemeClr>
              </a:solidFill>
            </a:endParaRPr>
          </a:p>
          <a:p>
            <a:pPr>
              <a:buNone/>
            </a:pPr>
            <a:endParaRPr lang="en-US" dirty="0" smtClean="0">
              <a:solidFill>
                <a:schemeClr val="accent2">
                  <a:lumMod val="40000"/>
                  <a:lumOff val="60000"/>
                </a:schemeClr>
              </a:solidFill>
            </a:endParaRPr>
          </a:p>
          <a:p>
            <a:pPr>
              <a:buNone/>
            </a:pPr>
            <a:r>
              <a:rPr lang="en-US" dirty="0" smtClean="0">
                <a:solidFill>
                  <a:schemeClr val="accent2">
                    <a:lumMod val="40000"/>
                    <a:lumOff val="60000"/>
                  </a:schemeClr>
                </a:solidFill>
              </a:rPr>
              <a:t> </a:t>
            </a:r>
            <a:endParaRPr lang="ru-RU" dirty="0" smtClean="0">
              <a:solidFill>
                <a:schemeClr val="accent2">
                  <a:lumMod val="40000"/>
                  <a:lumOff val="60000"/>
                </a:schemeClr>
              </a:solidFill>
            </a:endParaRPr>
          </a:p>
          <a:p>
            <a:pPr>
              <a:buFont typeface="Wingdings" pitchFamily="2" charset="2"/>
              <a:buChar char="q"/>
            </a:pPr>
            <a:r>
              <a:rPr lang="en-US" sz="4200" dirty="0" smtClean="0">
                <a:solidFill>
                  <a:schemeClr val="accent2">
                    <a:lumMod val="50000"/>
                  </a:schemeClr>
                </a:solidFill>
                <a:latin typeface="French Script MT" pitchFamily="66" charset="0"/>
                <a:cs typeface="MV Boli" pitchFamily="2" charset="0"/>
              </a:rPr>
              <a:t>People throughout Ireland hold parades. The largest parade is in Dublin. Many towns and villages also have their own parades.</a:t>
            </a:r>
            <a:endParaRPr lang="ru-RU" sz="4200" dirty="0">
              <a:solidFill>
                <a:schemeClr val="accent2">
                  <a:lumMod val="50000"/>
                </a:schemeClr>
              </a:solidFill>
              <a:cs typeface="MV Boli" pitchFamily="2" charset="0"/>
            </a:endParaRPr>
          </a:p>
        </p:txBody>
      </p:sp>
      <p:pic>
        <p:nvPicPr>
          <p:cNvPr id="12296" name="Picture 8" descr="C:\Users\User\Desktop\PUBLIC BANK HOLIDAYS\St Patricks Holiday\imagesCANWOOM9.jpg"/>
          <p:cNvPicPr>
            <a:picLocks noChangeAspect="1" noChangeArrowheads="1"/>
          </p:cNvPicPr>
          <p:nvPr/>
        </p:nvPicPr>
        <p:blipFill>
          <a:blip r:embed="rId4"/>
          <a:srcRect/>
          <a:stretch>
            <a:fillRect/>
          </a:stretch>
        </p:blipFill>
        <p:spPr bwMode="auto">
          <a:xfrm>
            <a:off x="500034" y="2000240"/>
            <a:ext cx="3649974" cy="24288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Прямоугольник 11"/>
          <p:cNvSpPr/>
          <p:nvPr/>
        </p:nvSpPr>
        <p:spPr>
          <a:xfrm>
            <a:off x="642910" y="4929198"/>
            <a:ext cx="3286148" cy="1384995"/>
          </a:xfrm>
          <a:prstGeom prst="rect">
            <a:avLst/>
          </a:prstGeom>
        </p:spPr>
        <p:txBody>
          <a:bodyPr wrap="square">
            <a:spAutoFit/>
          </a:bodyPr>
          <a:lstStyle/>
          <a:p>
            <a:r>
              <a:rPr lang="en-US" sz="1400" dirty="0" smtClean="0">
                <a:solidFill>
                  <a:schemeClr val="accent4">
                    <a:lumMod val="60000"/>
                    <a:lumOff val="40000"/>
                  </a:schemeClr>
                </a:solidFill>
                <a:latin typeface="Kristen ITC" pitchFamily="66" charset="0"/>
                <a:cs typeface="Levenim MT" pitchFamily="2" charset="-79"/>
              </a:rPr>
              <a:t>The shamrock </a:t>
            </a:r>
            <a:r>
              <a:rPr lang="ru-RU" sz="1400" dirty="0" smtClean="0">
                <a:solidFill>
                  <a:schemeClr val="accent4">
                    <a:lumMod val="60000"/>
                    <a:lumOff val="40000"/>
                  </a:schemeClr>
                </a:solidFill>
                <a:latin typeface="Levenim MT" pitchFamily="2" charset="-79"/>
                <a:cs typeface="Levenim MT" pitchFamily="2" charset="-79"/>
              </a:rPr>
              <a:t> </a:t>
            </a:r>
            <a:r>
              <a:rPr lang="en-US" sz="1400" dirty="0" smtClean="0">
                <a:solidFill>
                  <a:schemeClr val="accent4">
                    <a:lumMod val="60000"/>
                    <a:lumOff val="40000"/>
                  </a:schemeClr>
                </a:solidFill>
                <a:latin typeface="Kristen ITC" pitchFamily="66" charset="0"/>
                <a:cs typeface="Levenim MT" pitchFamily="2" charset="-79"/>
              </a:rPr>
              <a:t>is a symbol of the holiday and as well</a:t>
            </a:r>
            <a:r>
              <a:rPr lang="ru-RU" sz="1400" dirty="0" smtClean="0">
                <a:solidFill>
                  <a:schemeClr val="accent4">
                    <a:lumMod val="60000"/>
                    <a:lumOff val="40000"/>
                  </a:schemeClr>
                </a:solidFill>
                <a:latin typeface="Levenim MT" pitchFamily="2" charset="-79"/>
                <a:cs typeface="Levenim MT" pitchFamily="2" charset="-79"/>
              </a:rPr>
              <a:t> </a:t>
            </a:r>
            <a:r>
              <a:rPr lang="en-US" sz="1400" dirty="0" smtClean="0">
                <a:solidFill>
                  <a:schemeClr val="accent4">
                    <a:lumMod val="60000"/>
                    <a:lumOff val="40000"/>
                  </a:schemeClr>
                </a:solidFill>
                <a:latin typeface="Kristen ITC" pitchFamily="66" charset="0"/>
                <a:cs typeface="Levenim MT" pitchFamily="2" charset="-79"/>
              </a:rPr>
              <a:t>an Irish Catholic symbol of the Holy Trinity, it is </a:t>
            </a:r>
            <a:r>
              <a:rPr lang="en-US" sz="1400" dirty="0" smtClean="0">
                <a:latin typeface="Kristen ITC" pitchFamily="66" charset="0"/>
                <a:cs typeface="Levenim MT" pitchFamily="2" charset="-79"/>
              </a:rPr>
              <a:t> </a:t>
            </a:r>
            <a:r>
              <a:rPr lang="en-US" sz="1400" dirty="0" smtClean="0">
                <a:solidFill>
                  <a:schemeClr val="accent4">
                    <a:lumMod val="60000"/>
                    <a:lumOff val="40000"/>
                  </a:schemeClr>
                </a:solidFill>
                <a:latin typeface="Kristen ITC" pitchFamily="66" charset="0"/>
                <a:cs typeface="Levenim MT" pitchFamily="2" charset="-79"/>
              </a:rPr>
              <a:t>a symbol of Ireland and a registered trademark of the Republic of Ireland.</a:t>
            </a:r>
            <a:endParaRPr lang="ru-RU" sz="1400" dirty="0">
              <a:solidFill>
                <a:schemeClr val="accent4">
                  <a:lumMod val="60000"/>
                  <a:lumOff val="40000"/>
                </a:schemeClr>
              </a:solidFill>
              <a:cs typeface="Levenim MT" pitchFamily="2" charset="-79"/>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12296"/>
                                        </p:tgtEl>
                                        <p:attrNameLst>
                                          <p:attrName>style.visibility</p:attrName>
                                        </p:attrNameLst>
                                      </p:cBhvr>
                                      <p:to>
                                        <p:strVal val="visible"/>
                                      </p:to>
                                    </p:set>
                                    <p:anim calcmode="lin" valueType="num">
                                      <p:cBhvr>
                                        <p:cTn id="7" dur="500" fill="hold"/>
                                        <p:tgtEl>
                                          <p:spTgt spid="12296"/>
                                        </p:tgtEl>
                                        <p:attrNameLst>
                                          <p:attrName>ppt_w</p:attrName>
                                        </p:attrNameLst>
                                      </p:cBhvr>
                                      <p:tavLst>
                                        <p:tav tm="0">
                                          <p:val>
                                            <p:fltVal val="0"/>
                                          </p:val>
                                        </p:tav>
                                        <p:tav tm="100000">
                                          <p:val>
                                            <p:strVal val="#ppt_w"/>
                                          </p:val>
                                        </p:tav>
                                      </p:tavLst>
                                    </p:anim>
                                    <p:anim calcmode="lin" valueType="num">
                                      <p:cBhvr>
                                        <p:cTn id="8" dur="500" fill="hold"/>
                                        <p:tgtEl>
                                          <p:spTgt spid="12296"/>
                                        </p:tgtEl>
                                        <p:attrNameLst>
                                          <p:attrName>ppt_h</p:attrName>
                                        </p:attrNameLst>
                                      </p:cBhvr>
                                      <p:tavLst>
                                        <p:tav tm="0">
                                          <p:val>
                                            <p:fltVal val="0"/>
                                          </p:val>
                                        </p:tav>
                                        <p:tav tm="100000">
                                          <p:val>
                                            <p:strVal val="#ppt_h"/>
                                          </p:val>
                                        </p:tav>
                                      </p:tavLst>
                                    </p:anim>
                                    <p:anim calcmode="lin" valueType="num">
                                      <p:cBhvr>
                                        <p:cTn id="9" dur="500" fill="hold"/>
                                        <p:tgtEl>
                                          <p:spTgt spid="12296"/>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12296"/>
                                        </p:tgtEl>
                                        <p:attrNameLst>
                                          <p:attrName>ppt_y</p:attrName>
                                        </p:attrNameLst>
                                      </p:cBhvr>
                                      <p:tavLst>
                                        <p:tav tm="0" fmla="#ppt_y+(sin(-2*pi*(1-$))*-#ppt_x+cos(-2*pi*(1-$))*(1-#ppt_y))*(1-$)">
                                          <p:val>
                                            <p:fltVal val="0"/>
                                          </p:val>
                                        </p:tav>
                                        <p:tav tm="100000">
                                          <p:val>
                                            <p:fltVal val="1"/>
                                          </p:val>
                                        </p:tav>
                                      </p:tavLst>
                                    </p:anim>
                                  </p:childTnLst>
                                </p:cTn>
                              </p:par>
                              <p:par>
                                <p:cTn id="11" presetID="30" presetClass="entr" presetSubtype="0"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800" decel="100000"/>
                                        <p:tgtEl>
                                          <p:spTgt spid="3">
                                            <p:txEl>
                                              <p:pRg st="0" end="0"/>
                                            </p:txEl>
                                          </p:spTgt>
                                        </p:tgtEl>
                                      </p:cBhvr>
                                    </p:animEffect>
                                    <p:anim calcmode="lin" valueType="num">
                                      <p:cBhvr>
                                        <p:cTn id="14"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5"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6"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19" presetID="30"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Effect transition="in" filter="fade">
                                      <p:cBhvr>
                                        <p:cTn id="21" dur="800" decel="100000"/>
                                        <p:tgtEl>
                                          <p:spTgt spid="3">
                                            <p:txEl>
                                              <p:pRg st="9" end="9"/>
                                            </p:txEl>
                                          </p:spTgt>
                                        </p:tgtEl>
                                      </p:cBhvr>
                                    </p:animEffect>
                                    <p:anim calcmode="lin" valueType="num">
                                      <p:cBhvr>
                                        <p:cTn id="22" dur="800" decel="100000" fill="hold"/>
                                        <p:tgtEl>
                                          <p:spTgt spid="3">
                                            <p:txEl>
                                              <p:pRg st="9" end="9"/>
                                            </p:txEl>
                                          </p:spTgt>
                                        </p:tgtEl>
                                        <p:attrNameLst>
                                          <p:attrName>style.rotation</p:attrName>
                                        </p:attrNameLst>
                                      </p:cBhvr>
                                      <p:tavLst>
                                        <p:tav tm="0">
                                          <p:val>
                                            <p:fltVal val="-90"/>
                                          </p:val>
                                        </p:tav>
                                        <p:tav tm="100000">
                                          <p:val>
                                            <p:fltVal val="0"/>
                                          </p:val>
                                        </p:tav>
                                      </p:tavLst>
                                    </p:anim>
                                    <p:anim calcmode="lin" valueType="num">
                                      <p:cBhvr>
                                        <p:cTn id="23" dur="800" decel="100000" fill="hold"/>
                                        <p:tgtEl>
                                          <p:spTgt spid="3">
                                            <p:txEl>
                                              <p:pRg st="9" end="9"/>
                                            </p:txEl>
                                          </p:spTgt>
                                        </p:tgtEl>
                                        <p:attrNameLst>
                                          <p:attrName>ppt_x</p:attrName>
                                        </p:attrNameLst>
                                      </p:cBhvr>
                                      <p:tavLst>
                                        <p:tav tm="0">
                                          <p:val>
                                            <p:strVal val="#ppt_x+0.4"/>
                                          </p:val>
                                        </p:tav>
                                        <p:tav tm="100000">
                                          <p:val>
                                            <p:strVal val="#ppt_x-0.05"/>
                                          </p:val>
                                        </p:tav>
                                      </p:tavLst>
                                    </p:anim>
                                    <p:anim calcmode="lin" valueType="num">
                                      <p:cBhvr>
                                        <p:cTn id="24" dur="800" decel="100000" fill="hold"/>
                                        <p:tgtEl>
                                          <p:spTgt spid="3">
                                            <p:txEl>
                                              <p:pRg st="9" end="9"/>
                                            </p:txEl>
                                          </p:spTgt>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3">
                                            <p:txEl>
                                              <p:pRg st="9" end="9"/>
                                            </p:txEl>
                                          </p:spTgt>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3">
                                            <p:txEl>
                                              <p:pRg st="9" end="9"/>
                                            </p:txEl>
                                          </p:spTgt>
                                        </p:tgtEl>
                                        <p:attrNameLst>
                                          <p:attrName>ppt_y</p:attrName>
                                        </p:attrNameLst>
                                      </p:cBhvr>
                                      <p:tavLst>
                                        <p:tav tm="0">
                                          <p:val>
                                            <p:strVal val="#ppt_y+0.1"/>
                                          </p:val>
                                        </p:tav>
                                        <p:tav tm="100000">
                                          <p:val>
                                            <p:strVal val="#ppt_y"/>
                                          </p:val>
                                        </p:tav>
                                      </p:tavLst>
                                    </p:anim>
                                  </p:childTnLst>
                                </p:cTn>
                              </p:par>
                              <p:par>
                                <p:cTn id="27" presetID="30"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animEffect transition="in" filter="fade">
                                      <p:cBhvr>
                                        <p:cTn id="29" dur="800" decel="100000"/>
                                        <p:tgtEl>
                                          <p:spTgt spid="3">
                                            <p:txEl>
                                              <p:pRg st="10" end="10"/>
                                            </p:txEl>
                                          </p:spTgt>
                                        </p:tgtEl>
                                      </p:cBhvr>
                                    </p:animEffect>
                                    <p:anim calcmode="lin" valueType="num">
                                      <p:cBhvr>
                                        <p:cTn id="30" dur="800" decel="100000" fill="hold"/>
                                        <p:tgtEl>
                                          <p:spTgt spid="3">
                                            <p:txEl>
                                              <p:pRg st="10" end="10"/>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3">
                                            <p:txEl>
                                              <p:pRg st="10" end="10"/>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3">
                                            <p:txEl>
                                              <p:pRg st="10" end="10"/>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3">
                                            <p:txEl>
                                              <p:pRg st="10" end="10"/>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3">
                                            <p:txEl>
                                              <p:pRg st="10" end="10"/>
                                            </p:txEl>
                                          </p:spTgt>
                                        </p:tgtEl>
                                        <p:attrNameLst>
                                          <p:attrName>ppt_y</p:attrName>
                                        </p:attrNameLst>
                                      </p:cBhvr>
                                      <p:tavLst>
                                        <p:tav tm="0">
                                          <p:val>
                                            <p:strVal val="#ppt_y+0.1"/>
                                          </p:val>
                                        </p:tav>
                                        <p:tav tm="100000">
                                          <p:val>
                                            <p:strVal val="#ppt_y"/>
                                          </p:val>
                                        </p:tav>
                                      </p:tavLst>
                                    </p:anim>
                                  </p:childTnLst>
                                </p:cTn>
                              </p:par>
                            </p:childTnLst>
                          </p:cTn>
                        </p:par>
                        <p:par>
                          <p:cTn id="35" fill="hold">
                            <p:stCondLst>
                              <p:cond delay="1000"/>
                            </p:stCondLst>
                            <p:childTnLst>
                              <p:par>
                                <p:cTn id="36" presetID="25" presetClass="entr" presetSubtype="0" fill="hold" nodeType="afterEffect">
                                  <p:stCondLst>
                                    <p:cond delay="0"/>
                                  </p:stCondLst>
                                  <p:childTnLst>
                                    <p:set>
                                      <p:cBhvr>
                                        <p:cTn id="37" dur="1" fill="hold">
                                          <p:stCondLst>
                                            <p:cond delay="0"/>
                                          </p:stCondLst>
                                        </p:cTn>
                                        <p:tgtEl>
                                          <p:spTgt spid="12295"/>
                                        </p:tgtEl>
                                        <p:attrNameLst>
                                          <p:attrName>style.visibility</p:attrName>
                                        </p:attrNameLst>
                                      </p:cBhvr>
                                      <p:to>
                                        <p:strVal val="visible"/>
                                      </p:to>
                                    </p:set>
                                    <p:anim calcmode="lin" valueType="num">
                                      <p:cBhvr>
                                        <p:cTn id="38" dur="500" decel="50000" fill="hold">
                                          <p:stCondLst>
                                            <p:cond delay="0"/>
                                          </p:stCondLst>
                                        </p:cTn>
                                        <p:tgtEl>
                                          <p:spTgt spid="12295"/>
                                        </p:tgtEl>
                                        <p:attrNameLst>
                                          <p:attrName>style.rotation</p:attrName>
                                        </p:attrNameLst>
                                      </p:cBhvr>
                                      <p:tavLst>
                                        <p:tav tm="0">
                                          <p:val>
                                            <p:fltVal val="-90"/>
                                          </p:val>
                                        </p:tav>
                                        <p:tav tm="100000">
                                          <p:val>
                                            <p:fltVal val="0"/>
                                          </p:val>
                                        </p:tav>
                                      </p:tavLst>
                                    </p:anim>
                                    <p:anim calcmode="lin" valueType="num">
                                      <p:cBhvr>
                                        <p:cTn id="39" dur="500" decel="50000" fill="hold">
                                          <p:stCondLst>
                                            <p:cond delay="0"/>
                                          </p:stCondLst>
                                        </p:cTn>
                                        <p:tgtEl>
                                          <p:spTgt spid="12295"/>
                                        </p:tgtEl>
                                        <p:attrNameLst>
                                          <p:attrName>ppt_w</p:attrName>
                                        </p:attrNameLst>
                                      </p:cBhvr>
                                      <p:tavLst>
                                        <p:tav tm="0">
                                          <p:val>
                                            <p:strVal val="#ppt_w"/>
                                          </p:val>
                                        </p:tav>
                                        <p:tav tm="100000">
                                          <p:val>
                                            <p:strVal val="#ppt_w*.05"/>
                                          </p:val>
                                        </p:tav>
                                      </p:tavLst>
                                    </p:anim>
                                    <p:anim calcmode="lin" valueType="num">
                                      <p:cBhvr>
                                        <p:cTn id="40" dur="500" accel="50000" fill="hold">
                                          <p:stCondLst>
                                            <p:cond delay="500"/>
                                          </p:stCondLst>
                                        </p:cTn>
                                        <p:tgtEl>
                                          <p:spTgt spid="12295"/>
                                        </p:tgtEl>
                                        <p:attrNameLst>
                                          <p:attrName>ppt_w</p:attrName>
                                        </p:attrNameLst>
                                      </p:cBhvr>
                                      <p:tavLst>
                                        <p:tav tm="0">
                                          <p:val>
                                            <p:strVal val="#ppt_w*.05"/>
                                          </p:val>
                                        </p:tav>
                                        <p:tav tm="100000">
                                          <p:val>
                                            <p:strVal val="#ppt_w"/>
                                          </p:val>
                                        </p:tav>
                                      </p:tavLst>
                                    </p:anim>
                                    <p:anim calcmode="lin" valueType="num">
                                      <p:cBhvr>
                                        <p:cTn id="41" dur="1000" fill="hold"/>
                                        <p:tgtEl>
                                          <p:spTgt spid="12295"/>
                                        </p:tgtEl>
                                        <p:attrNameLst>
                                          <p:attrName>ppt_h</p:attrName>
                                        </p:attrNameLst>
                                      </p:cBhvr>
                                      <p:tavLst>
                                        <p:tav tm="0">
                                          <p:val>
                                            <p:strVal val="#ppt_h"/>
                                          </p:val>
                                        </p:tav>
                                        <p:tav tm="100000">
                                          <p:val>
                                            <p:strVal val="#ppt_h"/>
                                          </p:val>
                                        </p:tav>
                                      </p:tavLst>
                                    </p:anim>
                                    <p:anim calcmode="lin" valueType="num">
                                      <p:cBhvr>
                                        <p:cTn id="42" dur="500" decel="50000" fill="hold">
                                          <p:stCondLst>
                                            <p:cond delay="0"/>
                                          </p:stCondLst>
                                        </p:cTn>
                                        <p:tgtEl>
                                          <p:spTgt spid="12295"/>
                                        </p:tgtEl>
                                        <p:attrNameLst>
                                          <p:attrName>ppt_x</p:attrName>
                                        </p:attrNameLst>
                                      </p:cBhvr>
                                      <p:tavLst>
                                        <p:tav tm="0">
                                          <p:val>
                                            <p:strVal val="#ppt_x+.4"/>
                                          </p:val>
                                        </p:tav>
                                        <p:tav tm="100000">
                                          <p:val>
                                            <p:strVal val="#ppt_x"/>
                                          </p:val>
                                        </p:tav>
                                      </p:tavLst>
                                    </p:anim>
                                    <p:anim calcmode="lin" valueType="num">
                                      <p:cBhvr>
                                        <p:cTn id="43" dur="500" decel="50000" fill="hold">
                                          <p:stCondLst>
                                            <p:cond delay="0"/>
                                          </p:stCondLst>
                                        </p:cTn>
                                        <p:tgtEl>
                                          <p:spTgt spid="12295"/>
                                        </p:tgtEl>
                                        <p:attrNameLst>
                                          <p:attrName>ppt_y</p:attrName>
                                        </p:attrNameLst>
                                      </p:cBhvr>
                                      <p:tavLst>
                                        <p:tav tm="0">
                                          <p:val>
                                            <p:strVal val="#ppt_y-.2"/>
                                          </p:val>
                                        </p:tav>
                                        <p:tav tm="100000">
                                          <p:val>
                                            <p:strVal val="#ppt_y+.1"/>
                                          </p:val>
                                        </p:tav>
                                      </p:tavLst>
                                    </p:anim>
                                    <p:anim calcmode="lin" valueType="num">
                                      <p:cBhvr>
                                        <p:cTn id="44" dur="500" accel="50000" fill="hold">
                                          <p:stCondLst>
                                            <p:cond delay="500"/>
                                          </p:stCondLst>
                                        </p:cTn>
                                        <p:tgtEl>
                                          <p:spTgt spid="12295"/>
                                        </p:tgtEl>
                                        <p:attrNameLst>
                                          <p:attrName>ppt_y</p:attrName>
                                        </p:attrNameLst>
                                      </p:cBhvr>
                                      <p:tavLst>
                                        <p:tav tm="0">
                                          <p:val>
                                            <p:strVal val="#ppt_y+.1"/>
                                          </p:val>
                                        </p:tav>
                                        <p:tav tm="100000">
                                          <p:val>
                                            <p:strVal val="#ppt_y"/>
                                          </p:val>
                                        </p:tav>
                                      </p:tavLst>
                                    </p:anim>
                                    <p:animEffect transition="in" filter="fade">
                                      <p:cBhvr>
                                        <p:cTn id="45" dur="1000" decel="50000">
                                          <p:stCondLst>
                                            <p:cond delay="0"/>
                                          </p:stCondLst>
                                        </p:cTn>
                                        <p:tgtEl>
                                          <p:spTgt spid="12295"/>
                                        </p:tgtEl>
                                      </p:cBhvr>
                                    </p:animEffect>
                                  </p:childTnLst>
                                </p:cTn>
                              </p:par>
                              <p:par>
                                <p:cTn id="46" presetID="19" presetClass="entr" presetSubtype="10" fill="hold" nodeType="withEffect">
                                  <p:stCondLst>
                                    <p:cond delay="0"/>
                                  </p:stCondLst>
                                  <p:childTnLst>
                                    <p:set>
                                      <p:cBhvr>
                                        <p:cTn id="47" dur="1" fill="hold">
                                          <p:stCondLst>
                                            <p:cond delay="0"/>
                                          </p:stCondLst>
                                        </p:cTn>
                                        <p:tgtEl>
                                          <p:spTgt spid="12294"/>
                                        </p:tgtEl>
                                        <p:attrNameLst>
                                          <p:attrName>style.visibility</p:attrName>
                                        </p:attrNameLst>
                                      </p:cBhvr>
                                      <p:to>
                                        <p:strVal val="visible"/>
                                      </p:to>
                                    </p:set>
                                    <p:anim calcmode="lin" valueType="num">
                                      <p:cBhvr>
                                        <p:cTn id="48" dur="1000" fill="hold"/>
                                        <p:tgtEl>
                                          <p:spTgt spid="12294"/>
                                        </p:tgtEl>
                                        <p:attrNameLst>
                                          <p:attrName>ppt_w</p:attrName>
                                        </p:attrNameLst>
                                      </p:cBhvr>
                                      <p:tavLst>
                                        <p:tav tm="0" fmla="#ppt_w*sin(2.5*pi*$)">
                                          <p:val>
                                            <p:fltVal val="0"/>
                                          </p:val>
                                        </p:tav>
                                        <p:tav tm="100000">
                                          <p:val>
                                            <p:fltVal val="1"/>
                                          </p:val>
                                        </p:tav>
                                      </p:tavLst>
                                    </p:anim>
                                    <p:anim calcmode="lin" valueType="num">
                                      <p:cBhvr>
                                        <p:cTn id="49" dur="1000" fill="hold"/>
                                        <p:tgtEl>
                                          <p:spTgt spid="12294"/>
                                        </p:tgtEl>
                                        <p:attrNameLst>
                                          <p:attrName>ppt_h</p:attrName>
                                        </p:attrNameLst>
                                      </p:cBhvr>
                                      <p:tavLst>
                                        <p:tav tm="0">
                                          <p:val>
                                            <p:strVal val="#ppt_h"/>
                                          </p:val>
                                        </p:tav>
                                        <p:tav tm="100000">
                                          <p:val>
                                            <p:strVal val="#ppt_h"/>
                                          </p:val>
                                        </p:tav>
                                      </p:tavLst>
                                    </p:anim>
                                  </p:childTnLst>
                                </p:cTn>
                              </p:par>
                              <p:par>
                                <p:cTn id="50" presetID="50" presetClass="entr" presetSubtype="0" decel="100000" fill="hold" grpId="0" nodeType="with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p:cTn id="52" dur="1000" fill="hold"/>
                                        <p:tgtEl>
                                          <p:spTgt spid="2"/>
                                        </p:tgtEl>
                                        <p:attrNameLst>
                                          <p:attrName>ppt_w</p:attrName>
                                        </p:attrNameLst>
                                      </p:cBhvr>
                                      <p:tavLst>
                                        <p:tav tm="0">
                                          <p:val>
                                            <p:strVal val="#ppt_w+.3"/>
                                          </p:val>
                                        </p:tav>
                                        <p:tav tm="100000">
                                          <p:val>
                                            <p:strVal val="#ppt_w"/>
                                          </p:val>
                                        </p:tav>
                                      </p:tavLst>
                                    </p:anim>
                                    <p:anim calcmode="lin" valueType="num">
                                      <p:cBhvr>
                                        <p:cTn id="53" dur="1000" fill="hold"/>
                                        <p:tgtEl>
                                          <p:spTgt spid="2"/>
                                        </p:tgtEl>
                                        <p:attrNameLst>
                                          <p:attrName>ppt_h</p:attrName>
                                        </p:attrNameLst>
                                      </p:cBhvr>
                                      <p:tavLst>
                                        <p:tav tm="0">
                                          <p:val>
                                            <p:strVal val="#ppt_h"/>
                                          </p:val>
                                        </p:tav>
                                        <p:tav tm="100000">
                                          <p:val>
                                            <p:strVal val="#ppt_h"/>
                                          </p:val>
                                        </p:tav>
                                      </p:tavLst>
                                    </p:anim>
                                    <p:animEffect transition="in" filter="fade">
                                      <p:cBhvr>
                                        <p:cTn id="54" dur="1000"/>
                                        <p:tgtEl>
                                          <p:spTgt spid="2"/>
                                        </p:tgtEl>
                                      </p:cBhvr>
                                    </p:animEffect>
                                  </p:childTnLst>
                                </p:cTn>
                              </p:par>
                              <p:par>
                                <p:cTn id="55" presetID="27" presetClass="entr" presetSubtype="0" fill="hold" grpId="0" nodeType="withEffect">
                                  <p:stCondLst>
                                    <p:cond delay="0"/>
                                  </p:stCondLst>
                                  <p:iterate type="lt">
                                    <p:tmPct val="50000"/>
                                  </p:iterate>
                                  <p:childTnLst>
                                    <p:set>
                                      <p:cBhvr>
                                        <p:cTn id="56" dur="1" fill="hold">
                                          <p:stCondLst>
                                            <p:cond delay="0"/>
                                          </p:stCondLst>
                                        </p:cTn>
                                        <p:tgtEl>
                                          <p:spTgt spid="12"/>
                                        </p:tgtEl>
                                        <p:attrNameLst>
                                          <p:attrName>style.visibility</p:attrName>
                                        </p:attrNameLst>
                                      </p:cBhvr>
                                      <p:to>
                                        <p:strVal val="visible"/>
                                      </p:to>
                                    </p:set>
                                    <p:anim calcmode="discrete" valueType="clr">
                                      <p:cBhvr override="childStyle">
                                        <p:cTn id="57"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12"/>
                                        </p:tgtEl>
                                        <p:attrNameLst>
                                          <p:attrName>fillcolor</p:attrName>
                                        </p:attrNameLst>
                                      </p:cBhvr>
                                      <p:tavLst>
                                        <p:tav tm="0">
                                          <p:val>
                                            <p:clrVal>
                                              <a:schemeClr val="accent2"/>
                                            </p:clrVal>
                                          </p:val>
                                        </p:tav>
                                        <p:tav tm="50000">
                                          <p:val>
                                            <p:clrVal>
                                              <a:schemeClr val="hlink"/>
                                            </p:clrVal>
                                          </p:val>
                                        </p:tav>
                                      </p:tavLst>
                                    </p:anim>
                                    <p:set>
                                      <p:cBhvr>
                                        <p:cTn id="59"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descr="C:\Users\User\Desktop\PUBLIC BANK HOLIDAYS\spring-bank-holiday-header\spring-bank-holiday-header.jpg"/>
          <p:cNvPicPr>
            <a:picLocks noChangeAspect="1" noChangeArrowheads="1"/>
          </p:cNvPicPr>
          <p:nvPr/>
        </p:nvPicPr>
        <p:blipFill>
          <a:blip r:embed="rId2"/>
          <a:srcRect/>
          <a:stretch>
            <a:fillRect/>
          </a:stretch>
        </p:blipFill>
        <p:spPr bwMode="auto">
          <a:xfrm>
            <a:off x="2928926" y="1785926"/>
            <a:ext cx="4298975" cy="1007572"/>
          </a:xfrm>
          <a:prstGeom prst="roundRect">
            <a:avLst>
              <a:gd name="adj" fmla="val 8594"/>
            </a:avLst>
          </a:prstGeom>
          <a:solidFill>
            <a:srgbClr val="FFFFFF">
              <a:shade val="85000"/>
            </a:srgbClr>
          </a:solidFill>
          <a:ln>
            <a:noFill/>
          </a:ln>
          <a:effectLst>
            <a:reflection blurRad="6350" stA="50000" endA="300" endPos="55500" dist="101600" dir="5400000" sy="-100000" algn="bl" rotWithShape="0"/>
          </a:effectLst>
        </p:spPr>
      </p:pic>
      <p:pic>
        <p:nvPicPr>
          <p:cNvPr id="13316" name="Picture 4" descr="C:\Users\User\Desktop\PUBLIC BANK HOLIDAYS\spring-bank-holiday-header\hastings_2211100i.jpg"/>
          <p:cNvPicPr>
            <a:picLocks noChangeAspect="1" noChangeArrowheads="1"/>
          </p:cNvPicPr>
          <p:nvPr/>
        </p:nvPicPr>
        <p:blipFill>
          <a:blip r:embed="rId3"/>
          <a:srcRect/>
          <a:stretch>
            <a:fillRect/>
          </a:stretch>
        </p:blipFill>
        <p:spPr bwMode="auto">
          <a:xfrm>
            <a:off x="3571868" y="3429000"/>
            <a:ext cx="5150127" cy="3222982"/>
          </a:xfrm>
          <a:prstGeom prst="rect">
            <a:avLst/>
          </a:prstGeom>
          <a:noFill/>
          <a:effectLst>
            <a:softEdge rad="635000"/>
          </a:effectLst>
        </p:spPr>
      </p:pic>
      <p:sp>
        <p:nvSpPr>
          <p:cNvPr id="2" name="Заголовок 1"/>
          <p:cNvSpPr>
            <a:spLocks noGrp="1"/>
          </p:cNvSpPr>
          <p:nvPr>
            <p:ph type="title"/>
          </p:nvPr>
        </p:nvSpPr>
        <p:spPr>
          <a:xfrm>
            <a:off x="428596" y="642918"/>
            <a:ext cx="8229600" cy="1143000"/>
          </a:xfrm>
        </p:spPr>
        <p:txBody>
          <a:bodyPr/>
          <a:lstStyle/>
          <a:p>
            <a:pPr algn="ctr"/>
            <a:r>
              <a:rPr lang="en-US" dirty="0" smtClean="0">
                <a:solidFill>
                  <a:schemeClr val="accent3"/>
                </a:solidFill>
              </a:rPr>
              <a:t>Late May bank holiday</a:t>
            </a:r>
            <a:endParaRPr lang="ru-RU" dirty="0">
              <a:solidFill>
                <a:schemeClr val="accent3"/>
              </a:solidFill>
            </a:endParaRPr>
          </a:p>
        </p:txBody>
      </p:sp>
      <p:sp>
        <p:nvSpPr>
          <p:cNvPr id="3" name="Содержимое 2"/>
          <p:cNvSpPr>
            <a:spLocks noGrp="1"/>
          </p:cNvSpPr>
          <p:nvPr>
            <p:ph idx="1"/>
          </p:nvPr>
        </p:nvSpPr>
        <p:spPr>
          <a:xfrm>
            <a:off x="4957762" y="2786058"/>
            <a:ext cx="4186238" cy="1064892"/>
          </a:xfrm>
        </p:spPr>
        <p:txBody>
          <a:bodyPr>
            <a:normAutofit fontScale="70000" lnSpcReduction="20000"/>
          </a:bodyPr>
          <a:lstStyle/>
          <a:p>
            <a:pPr>
              <a:buFont typeface="Wingdings" pitchFamily="2" charset="2"/>
              <a:buChar char="q"/>
            </a:pPr>
            <a:r>
              <a:rPr lang="en-US" dirty="0" smtClean="0">
                <a:solidFill>
                  <a:schemeClr val="accent2">
                    <a:lumMod val="60000"/>
                    <a:lumOff val="40000"/>
                  </a:schemeClr>
                </a:solidFill>
                <a:latin typeface="Lucida Handwriting" pitchFamily="66" charset="0"/>
              </a:rPr>
              <a:t>This  is the spring bank holiday, which  is  celebrated on the last Monday of May each year. </a:t>
            </a:r>
            <a:endParaRPr lang="ru-RU" dirty="0" smtClean="0">
              <a:solidFill>
                <a:schemeClr val="accent2">
                  <a:lumMod val="60000"/>
                  <a:lumOff val="40000"/>
                </a:schemeClr>
              </a:solidFill>
            </a:endParaRPr>
          </a:p>
        </p:txBody>
      </p:sp>
      <p:sp>
        <p:nvSpPr>
          <p:cNvPr id="4" name="Прямоугольник 3"/>
          <p:cNvSpPr/>
          <p:nvPr/>
        </p:nvSpPr>
        <p:spPr>
          <a:xfrm>
            <a:off x="928662" y="4572008"/>
            <a:ext cx="4500594" cy="2339102"/>
          </a:xfrm>
          <a:prstGeom prst="rect">
            <a:avLst/>
          </a:prstGeom>
        </p:spPr>
        <p:txBody>
          <a:bodyPr wrap="square">
            <a:spAutoFit/>
          </a:bodyPr>
          <a:lstStyle/>
          <a:p>
            <a:pPr>
              <a:buFont typeface="Wingdings" pitchFamily="2" charset="2"/>
              <a:buChar char="q"/>
            </a:pPr>
            <a:r>
              <a:rPr lang="en-US" dirty="0" smtClean="0">
                <a:solidFill>
                  <a:schemeClr val="accent2">
                    <a:lumMod val="40000"/>
                    <a:lumOff val="60000"/>
                  </a:schemeClr>
                </a:solidFill>
              </a:rPr>
              <a:t> </a:t>
            </a:r>
            <a:r>
              <a:rPr lang="en-US" sz="2800" dirty="0" smtClean="0">
                <a:solidFill>
                  <a:srgbClr val="FFC000"/>
                </a:solidFill>
                <a:latin typeface="Blackadder ITC" pitchFamily="82" charset="0"/>
              </a:rPr>
              <a:t>The holiday is a pleasant day off work or school</a:t>
            </a:r>
            <a:r>
              <a:rPr lang="en-US" dirty="0" smtClean="0">
                <a:solidFill>
                  <a:srgbClr val="FFC000"/>
                </a:solidFill>
              </a:rPr>
              <a:t>. </a:t>
            </a:r>
          </a:p>
          <a:p>
            <a:pPr>
              <a:buFont typeface="Wingdings" pitchFamily="2" charset="2"/>
              <a:buChar char="q"/>
            </a:pPr>
            <a:endParaRPr lang="en-US" dirty="0" smtClean="0">
              <a:solidFill>
                <a:schemeClr val="accent2">
                  <a:lumMod val="40000"/>
                  <a:lumOff val="60000"/>
                </a:schemeClr>
              </a:solidFill>
            </a:endParaRPr>
          </a:p>
          <a:p>
            <a:pPr>
              <a:buFont typeface="Wingdings" pitchFamily="2" charset="2"/>
              <a:buChar char="q"/>
            </a:pPr>
            <a:r>
              <a:rPr lang="en-US" dirty="0" smtClean="0">
                <a:solidFill>
                  <a:srgbClr val="00B050"/>
                </a:solidFill>
              </a:rPr>
              <a:t> </a:t>
            </a:r>
            <a:r>
              <a:rPr lang="en-US" dirty="0" smtClean="0">
                <a:solidFill>
                  <a:srgbClr val="00B050"/>
                </a:solidFill>
                <a:latin typeface="MV Boli" pitchFamily="2" charset="0"/>
                <a:cs typeface="MV Boli" pitchFamily="2" charset="0"/>
              </a:rPr>
              <a:t>Some people choose to take a short trip or vacation. Others use the time to walk in the country, catch up with family and friends, visit garden centers</a:t>
            </a:r>
            <a:endParaRPr lang="ru-RU" dirty="0">
              <a:solidFill>
                <a:srgbClr val="00B050"/>
              </a:solidFill>
              <a:cs typeface="MV Boli" pitchFamily="2" charset="0"/>
            </a:endParaRPr>
          </a:p>
        </p:txBody>
      </p:sp>
      <p:pic>
        <p:nvPicPr>
          <p:cNvPr id="13315" name="Picture 3" descr="C:\Users\User\Desktop\PUBLIC BANK HOLIDAYS\spring-bank-holiday-header\denvesnu.jpg"/>
          <p:cNvPicPr>
            <a:picLocks noChangeAspect="1" noChangeArrowheads="1"/>
          </p:cNvPicPr>
          <p:nvPr/>
        </p:nvPicPr>
        <p:blipFill>
          <a:blip r:embed="rId4"/>
          <a:srcRect/>
          <a:stretch>
            <a:fillRect/>
          </a:stretch>
        </p:blipFill>
        <p:spPr bwMode="auto">
          <a:xfrm>
            <a:off x="428596" y="2285992"/>
            <a:ext cx="2643206" cy="1988052"/>
          </a:xfrm>
          <a:prstGeom prst="rect">
            <a:avLst/>
          </a:prstGeom>
          <a:ln>
            <a:noFill/>
          </a:ln>
          <a:effectLst>
            <a:reflection blurRad="6350" stA="50000" endA="295" endPos="92000" dist="1016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34" presetClass="entr" presetSubtype="0" fill="hold" nodeType="after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 from="(-#ppt_w/2)" to="(#ppt_x)" calcmode="lin" valueType="num">
                                      <p:cBhvr>
                                        <p:cTn id="24" dur="600" fill="hold">
                                          <p:stCondLst>
                                            <p:cond delay="0"/>
                                          </p:stCondLst>
                                        </p:cTn>
                                        <p:tgtEl>
                                          <p:spTgt spid="4">
                                            <p:txEl>
                                              <p:pRg st="0" end="0"/>
                                            </p:txEl>
                                          </p:spTgt>
                                        </p:tgtEl>
                                        <p:attrNameLst>
                                          <p:attrName>ppt_x</p:attrName>
                                        </p:attrNameLst>
                                      </p:cBhvr>
                                    </p:anim>
                                    <p:anim from="0" to="-1.0" calcmode="lin" valueType="num">
                                      <p:cBhvr>
                                        <p:cTn id="25" dur="200" decel="50000" autoRev="1" fill="hold">
                                          <p:stCondLst>
                                            <p:cond delay="600"/>
                                          </p:stCondLst>
                                        </p:cTn>
                                        <p:tgtEl>
                                          <p:spTgt spid="4">
                                            <p:txEl>
                                              <p:pRg st="0" end="0"/>
                                            </p:txEl>
                                          </p:spTgt>
                                        </p:tgtEl>
                                        <p:attrNameLst>
                                          <p:attrName>xshear</p:attrName>
                                        </p:attrNameLst>
                                      </p:cBhvr>
                                    </p:anim>
                                    <p:animScale>
                                      <p:cBhvr>
                                        <p:cTn id="26" dur="200" decel="100000" autoRev="1" fill="hold">
                                          <p:stCondLst>
                                            <p:cond delay="600"/>
                                          </p:stCondLst>
                                        </p:cTn>
                                        <p:tgtEl>
                                          <p:spTgt spid="4">
                                            <p:txEl>
                                              <p:pRg st="0" end="0"/>
                                            </p:txEl>
                                          </p:spTgt>
                                        </p:tgtEl>
                                      </p:cBhvr>
                                      <p:from x="100000" y="100000"/>
                                      <p:to x="80000" y="100000"/>
                                    </p:animScale>
                                    <p:anim by="(#ppt_h/3+#ppt_w*0.1)" calcmode="lin" valueType="num">
                                      <p:cBhvr additive="sum">
                                        <p:cTn id="27" dur="200" decel="100000" autoRev="1" fill="hold">
                                          <p:stCondLst>
                                            <p:cond delay="600"/>
                                          </p:stCondLst>
                                        </p:cTn>
                                        <p:tgtEl>
                                          <p:spTgt spid="4">
                                            <p:txEl>
                                              <p:pRg st="0" end="0"/>
                                            </p:txEl>
                                          </p:spTgt>
                                        </p:tgtEl>
                                        <p:attrNameLst>
                                          <p:attrName>ppt_x</p:attrName>
                                        </p:attrNameLst>
                                      </p:cBhvr>
                                    </p:anim>
                                  </p:childTnLst>
                                </p:cTn>
                              </p:par>
                            </p:childTnLst>
                          </p:cTn>
                        </p:par>
                        <p:par>
                          <p:cTn id="28" fill="hold">
                            <p:stCondLst>
                              <p:cond delay="3000"/>
                            </p:stCondLst>
                            <p:childTnLst>
                              <p:par>
                                <p:cTn id="29" presetID="34" presetClass="entr" presetSubtype="0" fill="hold" nodeType="after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from="(-#ppt_w/2)" to="(#ppt_x)" calcmode="lin" valueType="num">
                                      <p:cBhvr>
                                        <p:cTn id="31" dur="600" fill="hold">
                                          <p:stCondLst>
                                            <p:cond delay="0"/>
                                          </p:stCondLst>
                                        </p:cTn>
                                        <p:tgtEl>
                                          <p:spTgt spid="4">
                                            <p:txEl>
                                              <p:pRg st="2" end="2"/>
                                            </p:txEl>
                                          </p:spTgt>
                                        </p:tgtEl>
                                        <p:attrNameLst>
                                          <p:attrName>ppt_x</p:attrName>
                                        </p:attrNameLst>
                                      </p:cBhvr>
                                    </p:anim>
                                    <p:anim from="0" to="-1.0" calcmode="lin" valueType="num">
                                      <p:cBhvr>
                                        <p:cTn id="32" dur="200" decel="50000" autoRev="1" fill="hold">
                                          <p:stCondLst>
                                            <p:cond delay="600"/>
                                          </p:stCondLst>
                                        </p:cTn>
                                        <p:tgtEl>
                                          <p:spTgt spid="4">
                                            <p:txEl>
                                              <p:pRg st="2" end="2"/>
                                            </p:txEl>
                                          </p:spTgt>
                                        </p:tgtEl>
                                        <p:attrNameLst>
                                          <p:attrName>xshear</p:attrName>
                                        </p:attrNameLst>
                                      </p:cBhvr>
                                    </p:anim>
                                    <p:animScale>
                                      <p:cBhvr>
                                        <p:cTn id="33" dur="200" decel="100000" autoRev="1" fill="hold">
                                          <p:stCondLst>
                                            <p:cond delay="600"/>
                                          </p:stCondLst>
                                        </p:cTn>
                                        <p:tgtEl>
                                          <p:spTgt spid="4">
                                            <p:txEl>
                                              <p:pRg st="2" end="2"/>
                                            </p:txEl>
                                          </p:spTgt>
                                        </p:tgtEl>
                                      </p:cBhvr>
                                      <p:from x="100000" y="100000"/>
                                      <p:to x="80000" y="100000"/>
                                    </p:animScale>
                                    <p:anim by="(#ppt_h/3+#ppt_w*0.1)" calcmode="lin" valueType="num">
                                      <p:cBhvr additive="sum">
                                        <p:cTn id="34" dur="200" decel="100000" autoRev="1" fill="hold">
                                          <p:stCondLst>
                                            <p:cond delay="600"/>
                                          </p:stCondLst>
                                        </p:cTn>
                                        <p:tgtEl>
                                          <p:spTgt spid="4">
                                            <p:txEl>
                                              <p:pRg st="2" end="2"/>
                                            </p:txEl>
                                          </p:spTgt>
                                        </p:tgtEl>
                                        <p:attrNameLst>
                                          <p:attrName>ppt_x</p:attrName>
                                        </p:attrNameLst>
                                      </p:cBhvr>
                                    </p:anim>
                                  </p:childTnLst>
                                </p:cTn>
                              </p:par>
                              <p:par>
                                <p:cTn id="35" presetID="26" presetClass="entr" presetSubtype="0" fill="hold" grpId="0" nodeType="with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wipe(down)">
                                      <p:cBhvr>
                                        <p:cTn id="37" dur="580">
                                          <p:stCondLst>
                                            <p:cond delay="0"/>
                                          </p:stCondLst>
                                        </p:cTn>
                                        <p:tgtEl>
                                          <p:spTgt spid="3">
                                            <p:txEl>
                                              <p:pRg st="0" end="0"/>
                                            </p:txEl>
                                          </p:spTgt>
                                        </p:tgtEl>
                                      </p:cBhvr>
                                    </p:animEffect>
                                    <p:anim calcmode="lin" valueType="num">
                                      <p:cBhvr>
                                        <p:cTn id="3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3">
                                            <p:txEl>
                                              <p:pRg st="0" end="0"/>
                                            </p:txEl>
                                          </p:spTgt>
                                        </p:tgtEl>
                                      </p:cBhvr>
                                      <p:to x="100000" y="60000"/>
                                    </p:animScale>
                                    <p:animScale>
                                      <p:cBhvr>
                                        <p:cTn id="44" dur="166" decel="50000">
                                          <p:stCondLst>
                                            <p:cond delay="676"/>
                                          </p:stCondLst>
                                        </p:cTn>
                                        <p:tgtEl>
                                          <p:spTgt spid="3">
                                            <p:txEl>
                                              <p:pRg st="0" end="0"/>
                                            </p:txEl>
                                          </p:spTgt>
                                        </p:tgtEl>
                                      </p:cBhvr>
                                      <p:to x="100000" y="100000"/>
                                    </p:animScale>
                                    <p:animScale>
                                      <p:cBhvr>
                                        <p:cTn id="45" dur="26">
                                          <p:stCondLst>
                                            <p:cond delay="1312"/>
                                          </p:stCondLst>
                                        </p:cTn>
                                        <p:tgtEl>
                                          <p:spTgt spid="3">
                                            <p:txEl>
                                              <p:pRg st="0" end="0"/>
                                            </p:txEl>
                                          </p:spTgt>
                                        </p:tgtEl>
                                      </p:cBhvr>
                                      <p:to x="100000" y="80000"/>
                                    </p:animScale>
                                    <p:animScale>
                                      <p:cBhvr>
                                        <p:cTn id="46" dur="166" decel="50000">
                                          <p:stCondLst>
                                            <p:cond delay="1338"/>
                                          </p:stCondLst>
                                        </p:cTn>
                                        <p:tgtEl>
                                          <p:spTgt spid="3">
                                            <p:txEl>
                                              <p:pRg st="0" end="0"/>
                                            </p:txEl>
                                          </p:spTgt>
                                        </p:tgtEl>
                                      </p:cBhvr>
                                      <p:to x="100000" y="100000"/>
                                    </p:animScale>
                                    <p:animScale>
                                      <p:cBhvr>
                                        <p:cTn id="47" dur="26">
                                          <p:stCondLst>
                                            <p:cond delay="1642"/>
                                          </p:stCondLst>
                                        </p:cTn>
                                        <p:tgtEl>
                                          <p:spTgt spid="3">
                                            <p:txEl>
                                              <p:pRg st="0" end="0"/>
                                            </p:txEl>
                                          </p:spTgt>
                                        </p:tgtEl>
                                      </p:cBhvr>
                                      <p:to x="100000" y="90000"/>
                                    </p:animScale>
                                    <p:animScale>
                                      <p:cBhvr>
                                        <p:cTn id="48" dur="166" decel="50000">
                                          <p:stCondLst>
                                            <p:cond delay="1668"/>
                                          </p:stCondLst>
                                        </p:cTn>
                                        <p:tgtEl>
                                          <p:spTgt spid="3">
                                            <p:txEl>
                                              <p:pRg st="0" end="0"/>
                                            </p:txEl>
                                          </p:spTgt>
                                        </p:tgtEl>
                                      </p:cBhvr>
                                      <p:to x="100000" y="100000"/>
                                    </p:animScale>
                                    <p:animScale>
                                      <p:cBhvr>
                                        <p:cTn id="49" dur="26">
                                          <p:stCondLst>
                                            <p:cond delay="1808"/>
                                          </p:stCondLst>
                                        </p:cTn>
                                        <p:tgtEl>
                                          <p:spTgt spid="3">
                                            <p:txEl>
                                              <p:pRg st="0" end="0"/>
                                            </p:txEl>
                                          </p:spTgt>
                                        </p:tgtEl>
                                      </p:cBhvr>
                                      <p:to x="100000" y="95000"/>
                                    </p:animScale>
                                    <p:animScale>
                                      <p:cBhvr>
                                        <p:cTn id="50" dur="166" decel="50000">
                                          <p:stCondLst>
                                            <p:cond delay="1834"/>
                                          </p:stCondLst>
                                        </p:cTn>
                                        <p:tgtEl>
                                          <p:spTgt spid="3">
                                            <p:txEl>
                                              <p:pRg st="0" end="0"/>
                                            </p:txEl>
                                          </p:spTgt>
                                        </p:tgtEl>
                                      </p:cBhvr>
                                      <p:to x="100000" y="100000"/>
                                    </p:animScale>
                                  </p:childTnLst>
                                </p:cTn>
                              </p:par>
                            </p:childTnLst>
                          </p:cTn>
                        </p:par>
                        <p:par>
                          <p:cTn id="51" fill="hold">
                            <p:stCondLst>
                              <p:cond delay="5000"/>
                            </p:stCondLst>
                            <p:childTnLst>
                              <p:par>
                                <p:cTn id="52" presetID="15" presetClass="entr" presetSubtype="0" fill="hold" nodeType="afterEffect">
                                  <p:stCondLst>
                                    <p:cond delay="0"/>
                                  </p:stCondLst>
                                  <p:childTnLst>
                                    <p:set>
                                      <p:cBhvr>
                                        <p:cTn id="53" dur="1" fill="hold">
                                          <p:stCondLst>
                                            <p:cond delay="0"/>
                                          </p:stCondLst>
                                        </p:cTn>
                                        <p:tgtEl>
                                          <p:spTgt spid="13316"/>
                                        </p:tgtEl>
                                        <p:attrNameLst>
                                          <p:attrName>style.visibility</p:attrName>
                                        </p:attrNameLst>
                                      </p:cBhvr>
                                      <p:to>
                                        <p:strVal val="visible"/>
                                      </p:to>
                                    </p:set>
                                    <p:anim calcmode="lin" valueType="num">
                                      <p:cBhvr>
                                        <p:cTn id="54" dur="1000" fill="hold"/>
                                        <p:tgtEl>
                                          <p:spTgt spid="13316"/>
                                        </p:tgtEl>
                                        <p:attrNameLst>
                                          <p:attrName>ppt_w</p:attrName>
                                        </p:attrNameLst>
                                      </p:cBhvr>
                                      <p:tavLst>
                                        <p:tav tm="0">
                                          <p:val>
                                            <p:fltVal val="0"/>
                                          </p:val>
                                        </p:tav>
                                        <p:tav tm="100000">
                                          <p:val>
                                            <p:strVal val="#ppt_w"/>
                                          </p:val>
                                        </p:tav>
                                      </p:tavLst>
                                    </p:anim>
                                    <p:anim calcmode="lin" valueType="num">
                                      <p:cBhvr>
                                        <p:cTn id="55" dur="1000" fill="hold"/>
                                        <p:tgtEl>
                                          <p:spTgt spid="13316"/>
                                        </p:tgtEl>
                                        <p:attrNameLst>
                                          <p:attrName>ppt_h</p:attrName>
                                        </p:attrNameLst>
                                      </p:cBhvr>
                                      <p:tavLst>
                                        <p:tav tm="0">
                                          <p:val>
                                            <p:fltVal val="0"/>
                                          </p:val>
                                        </p:tav>
                                        <p:tav tm="100000">
                                          <p:val>
                                            <p:strVal val="#ppt_h"/>
                                          </p:val>
                                        </p:tav>
                                      </p:tavLst>
                                    </p:anim>
                                    <p:anim calcmode="lin" valueType="num">
                                      <p:cBhvr>
                                        <p:cTn id="56" dur="1000" fill="hold"/>
                                        <p:tgtEl>
                                          <p:spTgt spid="13316"/>
                                        </p:tgtEl>
                                        <p:attrNameLst>
                                          <p:attrName>ppt_x</p:attrName>
                                        </p:attrNameLst>
                                      </p:cBhvr>
                                      <p:tavLst>
                                        <p:tav tm="0" fmla="#ppt_x+(cos(-2*pi*(1-$))*-#ppt_x-sin(-2*pi*(1-$))*(1-#ppt_y))*(1-$)">
                                          <p:val>
                                            <p:fltVal val="0"/>
                                          </p:val>
                                        </p:tav>
                                        <p:tav tm="100000">
                                          <p:val>
                                            <p:fltVal val="1"/>
                                          </p:val>
                                        </p:tav>
                                      </p:tavLst>
                                    </p:anim>
                                    <p:anim calcmode="lin" valueType="num">
                                      <p:cBhvr>
                                        <p:cTn id="57" dur="1000" fill="hold"/>
                                        <p:tgtEl>
                                          <p:spTgt spid="13316"/>
                                        </p:tgtEl>
                                        <p:attrNameLst>
                                          <p:attrName>ppt_y</p:attrName>
                                        </p:attrNameLst>
                                      </p:cBhvr>
                                      <p:tavLst>
                                        <p:tav tm="0" fmla="#ppt_y+(sin(-2*pi*(1-$))*-#ppt_x+cos(-2*pi*(1-$))*(1-#ppt_y))*(1-$)">
                                          <p:val>
                                            <p:fltVal val="0"/>
                                          </p:val>
                                        </p:tav>
                                        <p:tav tm="100000">
                                          <p:val>
                                            <p:fltVal val="1"/>
                                          </p:val>
                                        </p:tav>
                                      </p:tavLst>
                                    </p:anim>
                                  </p:childTnLst>
                                </p:cTn>
                              </p:par>
                            </p:childTnLst>
                          </p:cTn>
                        </p:par>
                        <p:par>
                          <p:cTn id="58" fill="hold">
                            <p:stCondLst>
                              <p:cond delay="6000"/>
                            </p:stCondLst>
                            <p:childTnLst>
                              <p:par>
                                <p:cTn id="59" presetID="30" presetClass="entr" presetSubtype="0" fill="hold" nodeType="afterEffect">
                                  <p:stCondLst>
                                    <p:cond delay="0"/>
                                  </p:stCondLst>
                                  <p:childTnLst>
                                    <p:set>
                                      <p:cBhvr>
                                        <p:cTn id="60" dur="1" fill="hold">
                                          <p:stCondLst>
                                            <p:cond delay="0"/>
                                          </p:stCondLst>
                                        </p:cTn>
                                        <p:tgtEl>
                                          <p:spTgt spid="13315"/>
                                        </p:tgtEl>
                                        <p:attrNameLst>
                                          <p:attrName>style.visibility</p:attrName>
                                        </p:attrNameLst>
                                      </p:cBhvr>
                                      <p:to>
                                        <p:strVal val="visible"/>
                                      </p:to>
                                    </p:set>
                                    <p:animEffect transition="in" filter="fade">
                                      <p:cBhvr>
                                        <p:cTn id="61" dur="800" decel="100000"/>
                                        <p:tgtEl>
                                          <p:spTgt spid="13315"/>
                                        </p:tgtEl>
                                      </p:cBhvr>
                                    </p:animEffect>
                                    <p:anim calcmode="lin" valueType="num">
                                      <p:cBhvr>
                                        <p:cTn id="62" dur="800" decel="100000" fill="hold"/>
                                        <p:tgtEl>
                                          <p:spTgt spid="13315"/>
                                        </p:tgtEl>
                                        <p:attrNameLst>
                                          <p:attrName>style.rotation</p:attrName>
                                        </p:attrNameLst>
                                      </p:cBhvr>
                                      <p:tavLst>
                                        <p:tav tm="0">
                                          <p:val>
                                            <p:fltVal val="-90"/>
                                          </p:val>
                                        </p:tav>
                                        <p:tav tm="100000">
                                          <p:val>
                                            <p:fltVal val="0"/>
                                          </p:val>
                                        </p:tav>
                                      </p:tavLst>
                                    </p:anim>
                                    <p:anim calcmode="lin" valueType="num">
                                      <p:cBhvr>
                                        <p:cTn id="63" dur="800" decel="100000" fill="hold"/>
                                        <p:tgtEl>
                                          <p:spTgt spid="13315"/>
                                        </p:tgtEl>
                                        <p:attrNameLst>
                                          <p:attrName>ppt_x</p:attrName>
                                        </p:attrNameLst>
                                      </p:cBhvr>
                                      <p:tavLst>
                                        <p:tav tm="0">
                                          <p:val>
                                            <p:strVal val="#ppt_x+0.4"/>
                                          </p:val>
                                        </p:tav>
                                        <p:tav tm="100000">
                                          <p:val>
                                            <p:strVal val="#ppt_x-0.05"/>
                                          </p:val>
                                        </p:tav>
                                      </p:tavLst>
                                    </p:anim>
                                    <p:anim calcmode="lin" valueType="num">
                                      <p:cBhvr>
                                        <p:cTn id="64" dur="800" decel="100000" fill="hold"/>
                                        <p:tgtEl>
                                          <p:spTgt spid="13315"/>
                                        </p:tgtEl>
                                        <p:attrNameLst>
                                          <p:attrName>ppt_y</p:attrName>
                                        </p:attrNameLst>
                                      </p:cBhvr>
                                      <p:tavLst>
                                        <p:tav tm="0">
                                          <p:val>
                                            <p:strVal val="#ppt_y-0.4"/>
                                          </p:val>
                                        </p:tav>
                                        <p:tav tm="100000">
                                          <p:val>
                                            <p:strVal val="#ppt_y+0.1"/>
                                          </p:val>
                                        </p:tav>
                                      </p:tavLst>
                                    </p:anim>
                                    <p:anim calcmode="lin" valueType="num">
                                      <p:cBhvr>
                                        <p:cTn id="65" dur="200" accel="100000" fill="hold">
                                          <p:stCondLst>
                                            <p:cond delay="800"/>
                                          </p:stCondLst>
                                        </p:cTn>
                                        <p:tgtEl>
                                          <p:spTgt spid="13315"/>
                                        </p:tgtEl>
                                        <p:attrNameLst>
                                          <p:attrName>ppt_x</p:attrName>
                                        </p:attrNameLst>
                                      </p:cBhvr>
                                      <p:tavLst>
                                        <p:tav tm="0">
                                          <p:val>
                                            <p:strVal val="#ppt_x-0.05"/>
                                          </p:val>
                                        </p:tav>
                                        <p:tav tm="100000">
                                          <p:val>
                                            <p:strVal val="#ppt_x"/>
                                          </p:val>
                                        </p:tav>
                                      </p:tavLst>
                                    </p:anim>
                                    <p:anim calcmode="lin" valueType="num">
                                      <p:cBhvr>
                                        <p:cTn id="66" dur="200" accel="100000" fill="hold">
                                          <p:stCondLst>
                                            <p:cond delay="800"/>
                                          </p:stCondLst>
                                        </p:cTn>
                                        <p:tgtEl>
                                          <p:spTgt spid="13315"/>
                                        </p:tgtEl>
                                        <p:attrNameLst>
                                          <p:attrName>ppt_y</p:attrName>
                                        </p:attrNameLst>
                                      </p:cBhvr>
                                      <p:tavLst>
                                        <p:tav tm="0">
                                          <p:val>
                                            <p:strVal val="#ppt_y+0.1"/>
                                          </p:val>
                                        </p:tav>
                                        <p:tav tm="100000">
                                          <p:val>
                                            <p:strVal val="#ppt_y"/>
                                          </p:val>
                                        </p:tav>
                                      </p:tavLst>
                                    </p:anim>
                                  </p:childTnLst>
                                </p:cTn>
                              </p:par>
                              <p:par>
                                <p:cTn id="67" presetID="19" presetClass="entr" presetSubtype="10" fill="hold" nodeType="withEffect">
                                  <p:stCondLst>
                                    <p:cond delay="0"/>
                                  </p:stCondLst>
                                  <p:childTnLst>
                                    <p:set>
                                      <p:cBhvr>
                                        <p:cTn id="68" dur="1" fill="hold">
                                          <p:stCondLst>
                                            <p:cond delay="0"/>
                                          </p:stCondLst>
                                        </p:cTn>
                                        <p:tgtEl>
                                          <p:spTgt spid="13319"/>
                                        </p:tgtEl>
                                        <p:attrNameLst>
                                          <p:attrName>style.visibility</p:attrName>
                                        </p:attrNameLst>
                                      </p:cBhvr>
                                      <p:to>
                                        <p:strVal val="visible"/>
                                      </p:to>
                                    </p:set>
                                    <p:anim calcmode="lin" valueType="num">
                                      <p:cBhvr>
                                        <p:cTn id="69" dur="5000" fill="hold"/>
                                        <p:tgtEl>
                                          <p:spTgt spid="13319"/>
                                        </p:tgtEl>
                                        <p:attrNameLst>
                                          <p:attrName>ppt_w</p:attrName>
                                        </p:attrNameLst>
                                      </p:cBhvr>
                                      <p:tavLst>
                                        <p:tav tm="0" fmla="#ppt_w*sin(2.5*pi*$)">
                                          <p:val>
                                            <p:fltVal val="0"/>
                                          </p:val>
                                        </p:tav>
                                        <p:tav tm="100000">
                                          <p:val>
                                            <p:fltVal val="1"/>
                                          </p:val>
                                        </p:tav>
                                      </p:tavLst>
                                    </p:anim>
                                    <p:anim calcmode="lin" valueType="num">
                                      <p:cBhvr>
                                        <p:cTn id="70" dur="5000" fill="hold"/>
                                        <p:tgtEl>
                                          <p:spTgt spid="133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620688"/>
            <a:ext cx="7851648" cy="1828800"/>
          </a:xfrm>
        </p:spPr>
        <p:txBody>
          <a:bodyPr>
            <a:normAutofit/>
          </a:bodyPr>
          <a:lstStyle/>
          <a:p>
            <a:r>
              <a:rPr lang="en-US" sz="8000" dirty="0">
                <a:solidFill>
                  <a:srgbClr val="FFC000"/>
                </a:solidFill>
                <a:latin typeface="Bauhaus 93" pitchFamily="82" charset="0"/>
              </a:rPr>
              <a:t>Types of holidays</a:t>
            </a:r>
            <a:endParaRPr lang="ru-RU" sz="8000" dirty="0">
              <a:solidFill>
                <a:srgbClr val="FFC000"/>
              </a:solidFill>
            </a:endParaRPr>
          </a:p>
        </p:txBody>
      </p:sp>
      <p:pic>
        <p:nvPicPr>
          <p:cNvPr id="5" name="Рисунок 4" descr="prazdnik.jpg"/>
          <p:cNvPicPr>
            <a:picLocks noChangeAspect="1"/>
          </p:cNvPicPr>
          <p:nvPr/>
        </p:nvPicPr>
        <p:blipFill>
          <a:blip r:embed="rId2" cstate="print"/>
          <a:stretch>
            <a:fillRect/>
          </a:stretch>
        </p:blipFill>
        <p:spPr>
          <a:xfrm>
            <a:off x="2051720" y="3501008"/>
            <a:ext cx="4267200" cy="2857500"/>
          </a:xfrm>
          <a:prstGeom prst="rect">
            <a:avLst/>
          </a:prstGeom>
        </p:spPr>
      </p:pic>
    </p:spTree>
    <p:extLst>
      <p:ext uri="{BB962C8B-B14F-4D97-AF65-F5344CB8AC3E}">
        <p14:creationId xmlns:p14="http://schemas.microsoft.com/office/powerpoint/2010/main" val="316848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ppt_x</p:attrName>
                                        </p:attrNameLst>
                                      </p:cBhvr>
                                      <p:tavLst>
                                        <p:tav tm="0">
                                          <p:val>
                                            <p:strVal val="#ppt_x-.2"/>
                                          </p:val>
                                        </p:tav>
                                        <p:tav tm="100000">
                                          <p:val>
                                            <p:strVal val="#ppt_x"/>
                                          </p:val>
                                        </p:tav>
                                      </p:tavLst>
                                    </p:anim>
                                    <p:anim calcmode="lin" valueType="num">
                                      <p:cBhvr>
                                        <p:cTn id="14"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83768" y="332656"/>
            <a:ext cx="3528392" cy="769441"/>
          </a:xfrm>
          <a:prstGeom prst="rect">
            <a:avLst/>
          </a:prstGeom>
          <a:noFill/>
        </p:spPr>
        <p:txBody>
          <a:bodyPr wrap="square" rtlCol="0">
            <a:spAutoFit/>
          </a:bodyPr>
          <a:lstStyle/>
          <a:p>
            <a:r>
              <a:rPr lang="en-US" sz="4400" dirty="0" smtClean="0">
                <a:solidFill>
                  <a:srgbClr val="FFFF00"/>
                </a:solidFill>
                <a:latin typeface="Berlin Sans FB Demi" pitchFamily="34" charset="0"/>
              </a:rPr>
              <a:t>International</a:t>
            </a:r>
            <a:endParaRPr lang="ru-RU" sz="4400" dirty="0">
              <a:solidFill>
                <a:srgbClr val="FFFF00"/>
              </a:solidFill>
            </a:endParaRPr>
          </a:p>
        </p:txBody>
      </p:sp>
      <p:sp>
        <p:nvSpPr>
          <p:cNvPr id="7" name="TextBox 6"/>
          <p:cNvSpPr txBox="1"/>
          <p:nvPr/>
        </p:nvSpPr>
        <p:spPr>
          <a:xfrm>
            <a:off x="107504" y="1268760"/>
            <a:ext cx="6120680" cy="2246769"/>
          </a:xfrm>
          <a:prstGeom prst="rect">
            <a:avLst/>
          </a:prstGeom>
          <a:noFill/>
        </p:spPr>
        <p:txBody>
          <a:bodyPr wrap="square" rtlCol="0">
            <a:spAutoFit/>
          </a:bodyPr>
          <a:lstStyle/>
          <a:p>
            <a:r>
              <a:rPr lang="en-US" sz="2400" b="1" dirty="0" smtClean="0">
                <a:solidFill>
                  <a:srgbClr val="660066"/>
                </a:solidFill>
                <a:latin typeface="Cooper Black" pitchFamily="18" charset="0"/>
              </a:rPr>
              <a:t>NEW YEAR’S DAY – 1</a:t>
            </a:r>
            <a:r>
              <a:rPr lang="en-US" sz="2400" b="1" baseline="30000" dirty="0" smtClean="0">
                <a:solidFill>
                  <a:srgbClr val="660066"/>
                </a:solidFill>
                <a:latin typeface="Cooper Black" pitchFamily="18" charset="0"/>
              </a:rPr>
              <a:t>st</a:t>
            </a:r>
            <a:r>
              <a:rPr lang="en-US" sz="2400" b="1" dirty="0" smtClean="0">
                <a:solidFill>
                  <a:srgbClr val="660066"/>
                </a:solidFill>
                <a:latin typeface="Cooper Black" pitchFamily="18" charset="0"/>
              </a:rPr>
              <a:t> January</a:t>
            </a:r>
          </a:p>
          <a:p>
            <a:endParaRPr lang="en-US" sz="2400" i="1" dirty="0" smtClean="0">
              <a:solidFill>
                <a:prstClr val="black"/>
              </a:solidFill>
            </a:endParaRPr>
          </a:p>
          <a:p>
            <a:r>
              <a:rPr lang="en-US" sz="2400" i="1" dirty="0" smtClean="0">
                <a:solidFill>
                  <a:prstClr val="black"/>
                </a:solidFill>
              </a:rPr>
              <a:t>Is the time at which a new calendar year begins and the calendar's year count is incremented</a:t>
            </a:r>
            <a:r>
              <a:rPr lang="en-US" sz="2000" i="1" dirty="0" smtClean="0">
                <a:solidFill>
                  <a:prstClr val="black"/>
                </a:solidFill>
              </a:rPr>
              <a:t>.</a:t>
            </a:r>
            <a:endParaRPr lang="ru-RU" sz="2000" i="1" dirty="0" smtClean="0">
              <a:solidFill>
                <a:prstClr val="black"/>
              </a:solidFill>
            </a:endParaRPr>
          </a:p>
          <a:p>
            <a:endParaRPr lang="en-US" sz="2000" b="1" dirty="0" smtClean="0">
              <a:solidFill>
                <a:srgbClr val="660066"/>
              </a:solidFill>
              <a:latin typeface="Cooper Black" pitchFamily="18" charset="0"/>
            </a:endParaRPr>
          </a:p>
        </p:txBody>
      </p:sp>
      <p:pic>
        <p:nvPicPr>
          <p:cNvPr id="8" name="Рисунок 7" descr="Snowman_New_Year_card.gif"/>
          <p:cNvPicPr>
            <a:picLocks noChangeAspect="1"/>
          </p:cNvPicPr>
          <p:nvPr/>
        </p:nvPicPr>
        <p:blipFill>
          <a:blip r:embed="rId2" cstate="print"/>
          <a:stretch>
            <a:fillRect/>
          </a:stretch>
        </p:blipFill>
        <p:spPr>
          <a:xfrm>
            <a:off x="6156176" y="1052736"/>
            <a:ext cx="2907582" cy="1811181"/>
          </a:xfrm>
          <a:prstGeom prst="rect">
            <a:avLst/>
          </a:prstGeom>
        </p:spPr>
      </p:pic>
      <p:sp>
        <p:nvSpPr>
          <p:cNvPr id="9" name="TextBox 8"/>
          <p:cNvSpPr txBox="1"/>
          <p:nvPr/>
        </p:nvSpPr>
        <p:spPr>
          <a:xfrm>
            <a:off x="2915816" y="3501008"/>
            <a:ext cx="6120680" cy="3170099"/>
          </a:xfrm>
          <a:prstGeom prst="rect">
            <a:avLst/>
          </a:prstGeom>
          <a:noFill/>
        </p:spPr>
        <p:txBody>
          <a:bodyPr wrap="square" rtlCol="0">
            <a:spAutoFit/>
          </a:bodyPr>
          <a:lstStyle/>
          <a:p>
            <a:endParaRPr lang="en-US" sz="2400" b="1" dirty="0" smtClean="0">
              <a:solidFill>
                <a:srgbClr val="660066"/>
              </a:solidFill>
              <a:latin typeface="Impact" pitchFamily="34" charset="0"/>
            </a:endParaRPr>
          </a:p>
          <a:p>
            <a:r>
              <a:rPr lang="en-US" sz="2400" b="1" dirty="0" smtClean="0">
                <a:solidFill>
                  <a:srgbClr val="660066"/>
                </a:solidFill>
                <a:latin typeface="Impact" pitchFamily="34" charset="0"/>
              </a:rPr>
              <a:t>I</a:t>
            </a:r>
            <a:r>
              <a:rPr lang="en-US" sz="2400" b="1" dirty="0" smtClean="0">
                <a:solidFill>
                  <a:srgbClr val="660066"/>
                </a:solidFill>
                <a:latin typeface="Cooper Black" pitchFamily="18" charset="0"/>
              </a:rPr>
              <a:t>nternational women’s day- 8</a:t>
            </a:r>
            <a:r>
              <a:rPr lang="en-US" sz="2400" b="1" baseline="30000" dirty="0" smtClean="0">
                <a:solidFill>
                  <a:srgbClr val="660066"/>
                </a:solidFill>
                <a:latin typeface="Cooper Black" pitchFamily="18" charset="0"/>
              </a:rPr>
              <a:t>th</a:t>
            </a:r>
            <a:r>
              <a:rPr lang="en-US" sz="2400" b="1" dirty="0" smtClean="0">
                <a:solidFill>
                  <a:srgbClr val="660066"/>
                </a:solidFill>
                <a:latin typeface="Cooper Black" pitchFamily="18" charset="0"/>
              </a:rPr>
              <a:t> march</a:t>
            </a:r>
          </a:p>
          <a:p>
            <a:endParaRPr lang="en-US" sz="2400" i="1" dirty="0" smtClean="0">
              <a:solidFill>
                <a:prstClr val="black"/>
              </a:solidFill>
            </a:endParaRPr>
          </a:p>
          <a:p>
            <a:r>
              <a:rPr lang="en-US" sz="2400" i="1" dirty="0" smtClean="0">
                <a:solidFill>
                  <a:prstClr val="black"/>
                </a:solidFill>
              </a:rPr>
              <a:t>Is a global day celebrating the economic, political and social achievements of women past, present and future.</a:t>
            </a:r>
            <a:endParaRPr lang="ru-RU" sz="2400" i="1" dirty="0" smtClean="0">
              <a:solidFill>
                <a:prstClr val="black"/>
              </a:solidFill>
            </a:endParaRPr>
          </a:p>
          <a:p>
            <a:endParaRPr lang="en-US" sz="2000" b="1" dirty="0" smtClean="0">
              <a:solidFill>
                <a:srgbClr val="660066"/>
              </a:solidFill>
            </a:endParaRPr>
          </a:p>
          <a:p>
            <a:endParaRPr lang="ru-RU" b="1" dirty="0" smtClean="0">
              <a:solidFill>
                <a:srgbClr val="660066"/>
              </a:solidFill>
            </a:endParaRPr>
          </a:p>
          <a:p>
            <a:endParaRPr lang="ru-RU" dirty="0">
              <a:solidFill>
                <a:prstClr val="white"/>
              </a:solidFill>
            </a:endParaRPr>
          </a:p>
        </p:txBody>
      </p:sp>
      <p:pic>
        <p:nvPicPr>
          <p:cNvPr id="10" name="Рисунок 9" descr="загруженное.jpg"/>
          <p:cNvPicPr>
            <a:picLocks noChangeAspect="1"/>
          </p:cNvPicPr>
          <p:nvPr/>
        </p:nvPicPr>
        <p:blipFill>
          <a:blip r:embed="rId3" cstate="print"/>
          <a:stretch>
            <a:fillRect/>
          </a:stretch>
        </p:blipFill>
        <p:spPr>
          <a:xfrm>
            <a:off x="107504" y="3933056"/>
            <a:ext cx="2524125" cy="1809750"/>
          </a:xfrm>
          <a:prstGeom prst="rect">
            <a:avLst/>
          </a:prstGeom>
        </p:spPr>
      </p:pic>
    </p:spTree>
    <p:extLst>
      <p:ext uri="{BB962C8B-B14F-4D97-AF65-F5344CB8AC3E}">
        <p14:creationId xmlns:p14="http://schemas.microsoft.com/office/powerpoint/2010/main" val="219764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2000"/>
                                        <p:tgtEl>
                                          <p:spTgt spid="7">
                                            <p:txEl>
                                              <p:pRg st="0" end="0"/>
                                            </p:txEl>
                                          </p:spTgt>
                                        </p:tgtEl>
                                      </p:cBhvr>
                                    </p:animEffect>
                                    <p:anim calcmode="lin" valueType="num">
                                      <p:cBhvr>
                                        <p:cTn id="12" dur="2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3" dur="1800" decel="100000" fill="hold"/>
                                        <p:tgtEl>
                                          <p:spTgt spid="7">
                                            <p:txEl>
                                              <p:pRg st="0" end="0"/>
                                            </p:txEl>
                                          </p:spTgt>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7">
                                            <p:txEl>
                                              <p:pRg st="0" end="0"/>
                                            </p:txEl>
                                          </p:spTgt>
                                        </p:tgtEl>
                                        <p:attrNameLst>
                                          <p:attrName>ppt_y</p:attrName>
                                        </p:attrNameLst>
                                      </p:cBhvr>
                                      <p:tavLst>
                                        <p:tav tm="0">
                                          <p:val>
                                            <p:strVal val="#ppt_y-.03"/>
                                          </p:val>
                                        </p:tav>
                                        <p:tav tm="100000">
                                          <p:val>
                                            <p:strVal val="#ppt_y"/>
                                          </p:val>
                                        </p:tav>
                                      </p:tavLst>
                                    </p:anim>
                                  </p:childTnLst>
                                </p:cTn>
                              </p:par>
                              <p:par>
                                <p:cTn id="15" presetID="37" presetClass="entr" presetSubtype="0"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3000"/>
                                        <p:tgtEl>
                                          <p:spTgt spid="7">
                                            <p:txEl>
                                              <p:pRg st="2" end="2"/>
                                            </p:txEl>
                                          </p:spTgt>
                                        </p:tgtEl>
                                      </p:cBhvr>
                                    </p:animEffect>
                                    <p:anim calcmode="lin" valueType="num">
                                      <p:cBhvr>
                                        <p:cTn id="18" dur="3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9" dur="2700" decel="100000" fill="hold"/>
                                        <p:tgtEl>
                                          <p:spTgt spid="7">
                                            <p:txEl>
                                              <p:pRg st="2" end="2"/>
                                            </p:txEl>
                                          </p:spTgt>
                                        </p:tgtEl>
                                        <p:attrNameLst>
                                          <p:attrName>ppt_y</p:attrName>
                                        </p:attrNameLst>
                                      </p:cBhvr>
                                      <p:tavLst>
                                        <p:tav tm="0">
                                          <p:val>
                                            <p:strVal val="#ppt_y+1"/>
                                          </p:val>
                                        </p:tav>
                                        <p:tav tm="100000">
                                          <p:val>
                                            <p:strVal val="#ppt_y-.03"/>
                                          </p:val>
                                        </p:tav>
                                      </p:tavLst>
                                    </p:anim>
                                    <p:anim calcmode="lin" valueType="num">
                                      <p:cBhvr>
                                        <p:cTn id="20" dur="300" accel="100000" fill="hold">
                                          <p:stCondLst>
                                            <p:cond delay="2700"/>
                                          </p:stCondLst>
                                        </p:cTn>
                                        <p:tgtEl>
                                          <p:spTgt spid="7">
                                            <p:txEl>
                                              <p:pRg st="2" end="2"/>
                                            </p:txEl>
                                          </p:spTgt>
                                        </p:tgtEl>
                                        <p:attrNameLst>
                                          <p:attrName>ppt_y</p:attrName>
                                        </p:attrNameLst>
                                      </p:cBhvr>
                                      <p:tavLst>
                                        <p:tav tm="0">
                                          <p:val>
                                            <p:strVal val="#ppt_y-.03"/>
                                          </p:val>
                                        </p:tav>
                                        <p:tav tm="100000">
                                          <p:val>
                                            <p:strVal val="#ppt_y"/>
                                          </p:val>
                                        </p:tav>
                                      </p:tavLst>
                                    </p:anim>
                                  </p:childTnLst>
                                </p:cTn>
                              </p:par>
                            </p:childTnLst>
                          </p:cTn>
                        </p:par>
                        <p:par>
                          <p:cTn id="21" fill="hold">
                            <p:stCondLst>
                              <p:cond delay="3500"/>
                            </p:stCondLst>
                            <p:childTnLst>
                              <p:par>
                                <p:cTn id="22" presetID="12" presetClass="entr" presetSubtype="2"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lide(fromRight)">
                                      <p:cBhvr>
                                        <p:cTn id="24" dur="500"/>
                                        <p:tgtEl>
                                          <p:spTgt spid="8"/>
                                        </p:tgtEl>
                                      </p:cBhvr>
                                    </p:animEffect>
                                  </p:childTnLst>
                                </p:cTn>
                              </p:par>
                            </p:childTnLst>
                          </p:cTn>
                        </p:par>
                        <p:par>
                          <p:cTn id="25" fill="hold">
                            <p:stCondLst>
                              <p:cond delay="4000"/>
                            </p:stCondLst>
                            <p:childTnLst>
                              <p:par>
                                <p:cTn id="26" presetID="42" presetClass="entr" presetSubtype="0" fill="hold" nodeType="after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fade">
                                      <p:cBhvr>
                                        <p:cTn id="28" dur="3000"/>
                                        <p:tgtEl>
                                          <p:spTgt spid="9">
                                            <p:txEl>
                                              <p:pRg st="1" end="1"/>
                                            </p:txEl>
                                          </p:spTgt>
                                        </p:tgtEl>
                                      </p:cBhvr>
                                    </p:animEffect>
                                    <p:anim calcmode="lin" valueType="num">
                                      <p:cBhvr>
                                        <p:cTn id="29" dur="3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0" dur="3000" fill="hold"/>
                                        <p:tgtEl>
                                          <p:spTgt spid="9">
                                            <p:txEl>
                                              <p:pRg st="1" end="1"/>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Effect transition="in" filter="fade">
                                      <p:cBhvr>
                                        <p:cTn id="33" dur="3000"/>
                                        <p:tgtEl>
                                          <p:spTgt spid="9">
                                            <p:txEl>
                                              <p:pRg st="3" end="3"/>
                                            </p:txEl>
                                          </p:spTgt>
                                        </p:tgtEl>
                                      </p:cBhvr>
                                    </p:animEffect>
                                    <p:anim calcmode="lin" valueType="num">
                                      <p:cBhvr>
                                        <p:cTn id="34" dur="3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5" dur="3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par>
                          <p:cTn id="36" fill="hold">
                            <p:stCondLst>
                              <p:cond delay="7000"/>
                            </p:stCondLst>
                            <p:childTnLst>
                              <p:par>
                                <p:cTn id="37" presetID="12" presetClass="entr" presetSubtype="4"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slide(fromBottom)">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15816" y="404664"/>
            <a:ext cx="3888432" cy="923330"/>
          </a:xfrm>
          <a:prstGeom prst="rect">
            <a:avLst/>
          </a:prstGeom>
          <a:noFill/>
        </p:spPr>
        <p:txBody>
          <a:bodyPr wrap="square" rtlCol="0">
            <a:spAutoFit/>
          </a:bodyPr>
          <a:lstStyle/>
          <a:p>
            <a:r>
              <a:rPr lang="en-US" sz="5400" dirty="0" smtClean="0">
                <a:solidFill>
                  <a:srgbClr val="FFFF00"/>
                </a:solidFill>
                <a:latin typeface="Gill Sans Ultra Bold Condensed" pitchFamily="34" charset="0"/>
              </a:rPr>
              <a:t>National</a:t>
            </a:r>
            <a:endParaRPr lang="ru-RU" sz="5400" dirty="0">
              <a:solidFill>
                <a:srgbClr val="FFFF00"/>
              </a:solidFill>
            </a:endParaRPr>
          </a:p>
        </p:txBody>
      </p:sp>
      <p:pic>
        <p:nvPicPr>
          <p:cNvPr id="6" name="Рисунок 5" descr="HAPPY 4TH OF JULY.gif"/>
          <p:cNvPicPr>
            <a:picLocks noChangeAspect="1"/>
          </p:cNvPicPr>
          <p:nvPr/>
        </p:nvPicPr>
        <p:blipFill>
          <a:blip r:embed="rId2" cstate="print"/>
          <a:stretch>
            <a:fillRect/>
          </a:stretch>
        </p:blipFill>
        <p:spPr>
          <a:xfrm>
            <a:off x="0" y="1916832"/>
            <a:ext cx="2733625" cy="2543888"/>
          </a:xfrm>
          <a:prstGeom prst="rect">
            <a:avLst/>
          </a:prstGeom>
        </p:spPr>
      </p:pic>
      <p:pic>
        <p:nvPicPr>
          <p:cNvPr id="7" name="Рисунок 6" descr="Printable_American_Flag_July_4th_Text_Clipart-01TransBk.gif"/>
          <p:cNvPicPr>
            <a:picLocks noChangeAspect="1"/>
          </p:cNvPicPr>
          <p:nvPr/>
        </p:nvPicPr>
        <p:blipFill>
          <a:blip r:embed="rId3" cstate="print"/>
          <a:stretch>
            <a:fillRect/>
          </a:stretch>
        </p:blipFill>
        <p:spPr>
          <a:xfrm>
            <a:off x="6600825" y="3933825"/>
            <a:ext cx="2543175" cy="2924175"/>
          </a:xfrm>
          <a:prstGeom prst="rect">
            <a:avLst/>
          </a:prstGeom>
        </p:spPr>
      </p:pic>
      <p:sp>
        <p:nvSpPr>
          <p:cNvPr id="8" name="TextBox 7"/>
          <p:cNvSpPr txBox="1"/>
          <p:nvPr/>
        </p:nvSpPr>
        <p:spPr>
          <a:xfrm>
            <a:off x="2771800" y="1412776"/>
            <a:ext cx="5184576" cy="3570208"/>
          </a:xfrm>
          <a:prstGeom prst="rect">
            <a:avLst/>
          </a:prstGeom>
          <a:noFill/>
        </p:spPr>
        <p:txBody>
          <a:bodyPr wrap="square" rtlCol="0">
            <a:spAutoFit/>
          </a:bodyPr>
          <a:lstStyle/>
          <a:p>
            <a:r>
              <a:rPr lang="en-US" sz="2800" b="1" u="sng" dirty="0" smtClean="0">
                <a:solidFill>
                  <a:prstClr val="black">
                    <a:lumMod val="95000"/>
                    <a:lumOff val="5000"/>
                  </a:prstClr>
                </a:solidFill>
                <a:latin typeface="Tw Cen MT" pitchFamily="34" charset="0"/>
              </a:rPr>
              <a:t>Independence Day </a:t>
            </a:r>
            <a:r>
              <a:rPr lang="en-US" sz="2000" dirty="0" smtClean="0">
                <a:solidFill>
                  <a:prstClr val="black">
                    <a:lumMod val="95000"/>
                    <a:lumOff val="5000"/>
                  </a:prstClr>
                </a:solidFill>
                <a:latin typeface="Tw Cen MT" pitchFamily="34" charset="0"/>
              </a:rPr>
              <a:t>is annually celebrated on July 4 and is often known as "the Fourth of July". It is the anniversary of the publication of the declaration of independence from Great Britain in 1776. Patriotic displays and family events are organized throughout the United States. Many people display the American flag on their homes. The celebrations have deep roots in the American tradition of political freedom.</a:t>
            </a:r>
            <a:endParaRPr lang="ru-RU" sz="2000" dirty="0" smtClean="0">
              <a:solidFill>
                <a:prstClr val="black">
                  <a:lumMod val="95000"/>
                  <a:lumOff val="5000"/>
                </a:prstClr>
              </a:solidFill>
            </a:endParaRPr>
          </a:p>
          <a:p>
            <a:endParaRPr lang="ru-RU" dirty="0">
              <a:solidFill>
                <a:prstClr val="white"/>
              </a:solidFill>
            </a:endParaRPr>
          </a:p>
        </p:txBody>
      </p:sp>
    </p:spTree>
    <p:extLst>
      <p:ext uri="{BB962C8B-B14F-4D97-AF65-F5344CB8AC3E}">
        <p14:creationId xmlns:p14="http://schemas.microsoft.com/office/powerpoint/2010/main" val="375651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1"/>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childTnLst>
                                </p:cTn>
                              </p:par>
                            </p:childTnLst>
                          </p:cTn>
                        </p:par>
                        <p:par>
                          <p:cTn id="10" fill="hold">
                            <p:stCondLst>
                              <p:cond delay="1700"/>
                            </p:stCondLst>
                            <p:childTnLst>
                              <p:par>
                                <p:cTn id="11" presetID="29"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p:cTn id="13" dur="3000" fill="hold"/>
                                        <p:tgtEl>
                                          <p:spTgt spid="8">
                                            <p:txEl>
                                              <p:pRg st="0" end="0"/>
                                            </p:txEl>
                                          </p:spTgt>
                                        </p:tgtEl>
                                        <p:attrNameLst>
                                          <p:attrName>ppt_x</p:attrName>
                                        </p:attrNameLst>
                                      </p:cBhvr>
                                      <p:tavLst>
                                        <p:tav tm="0">
                                          <p:val>
                                            <p:strVal val="#ppt_x-.2"/>
                                          </p:val>
                                        </p:tav>
                                        <p:tav tm="100000">
                                          <p:val>
                                            <p:strVal val="#ppt_x"/>
                                          </p:val>
                                        </p:tav>
                                      </p:tavLst>
                                    </p:anim>
                                    <p:anim calcmode="lin" valueType="num">
                                      <p:cBhvr>
                                        <p:cTn id="14" dur="3000" fill="hold"/>
                                        <p:tgtEl>
                                          <p:spTgt spid="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5" dur="3000"/>
                                        <p:tgtEl>
                                          <p:spTgt spid="8">
                                            <p:txEl>
                                              <p:pRg st="0" end="0"/>
                                            </p:txEl>
                                          </p:spTgt>
                                        </p:tgtEl>
                                      </p:cBhvr>
                                    </p:animEffect>
                                  </p:childTnLst>
                                </p:cTn>
                              </p:par>
                            </p:childTnLst>
                          </p:cTn>
                        </p:par>
                        <p:par>
                          <p:cTn id="16" fill="hold">
                            <p:stCondLst>
                              <p:cond delay="4700"/>
                            </p:stCondLst>
                            <p:childTnLst>
                              <p:par>
                                <p:cTn id="17" presetID="42"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3000"/>
                                        <p:tgtEl>
                                          <p:spTgt spid="7"/>
                                        </p:tgtEl>
                                      </p:cBhvr>
                                    </p:animEffect>
                                    <p:anim calcmode="lin" valueType="num">
                                      <p:cBhvr>
                                        <p:cTn id="20" dur="3000" fill="hold"/>
                                        <p:tgtEl>
                                          <p:spTgt spid="7"/>
                                        </p:tgtEl>
                                        <p:attrNameLst>
                                          <p:attrName>ppt_x</p:attrName>
                                        </p:attrNameLst>
                                      </p:cBhvr>
                                      <p:tavLst>
                                        <p:tav tm="0">
                                          <p:val>
                                            <p:strVal val="#ppt_x"/>
                                          </p:val>
                                        </p:tav>
                                        <p:tav tm="100000">
                                          <p:val>
                                            <p:strVal val="#ppt_x"/>
                                          </p:val>
                                        </p:tav>
                                      </p:tavLst>
                                    </p:anim>
                                    <p:anim calcmode="lin" valueType="num">
                                      <p:cBhvr>
                                        <p:cTn id="21" dur="3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7700"/>
                            </p:stCondLst>
                            <p:childTnLst>
                              <p:par>
                                <p:cTn id="23" presetID="23" presetClass="entr" presetSubtype="16"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43808" y="548680"/>
            <a:ext cx="4104456" cy="830997"/>
          </a:xfrm>
          <a:prstGeom prst="rect">
            <a:avLst/>
          </a:prstGeom>
          <a:noFill/>
        </p:spPr>
        <p:txBody>
          <a:bodyPr wrap="square" rtlCol="0">
            <a:spAutoFit/>
          </a:bodyPr>
          <a:lstStyle/>
          <a:p>
            <a:r>
              <a:rPr lang="en-US" sz="4800" dirty="0" smtClean="0">
                <a:solidFill>
                  <a:srgbClr val="FFFF00"/>
                </a:solidFill>
                <a:latin typeface="Gill Sans Ultra Bold Condensed" pitchFamily="34" charset="0"/>
              </a:rPr>
              <a:t>Religious</a:t>
            </a:r>
            <a:endParaRPr lang="ru-RU" sz="4800" dirty="0">
              <a:solidFill>
                <a:srgbClr val="FFFF00"/>
              </a:solidFill>
            </a:endParaRPr>
          </a:p>
        </p:txBody>
      </p:sp>
      <p:sp>
        <p:nvSpPr>
          <p:cNvPr id="5" name="TextBox 4"/>
          <p:cNvSpPr txBox="1"/>
          <p:nvPr/>
        </p:nvSpPr>
        <p:spPr>
          <a:xfrm>
            <a:off x="971600" y="1340768"/>
            <a:ext cx="6480720" cy="2616101"/>
          </a:xfrm>
          <a:prstGeom prst="rect">
            <a:avLst/>
          </a:prstGeom>
          <a:noFill/>
        </p:spPr>
        <p:txBody>
          <a:bodyPr wrap="square" rtlCol="0">
            <a:spAutoFit/>
          </a:bodyPr>
          <a:lstStyle/>
          <a:p>
            <a:r>
              <a:rPr lang="en-US" sz="4400" dirty="0" smtClean="0">
                <a:solidFill>
                  <a:prstClr val="white"/>
                </a:solidFill>
                <a:latin typeface="Cooper Black" pitchFamily="18" charset="0"/>
              </a:rPr>
              <a:t>               </a:t>
            </a:r>
            <a:r>
              <a:rPr lang="en-US" sz="4400" dirty="0" smtClean="0">
                <a:solidFill>
                  <a:srgbClr val="660066"/>
                </a:solidFill>
                <a:latin typeface="Cooper Black" pitchFamily="18" charset="0"/>
              </a:rPr>
              <a:t>Easter</a:t>
            </a:r>
            <a:r>
              <a:rPr lang="en-US" dirty="0" smtClean="0">
                <a:solidFill>
                  <a:srgbClr val="660066"/>
                </a:solidFill>
              </a:rPr>
              <a:t> </a:t>
            </a:r>
          </a:p>
          <a:p>
            <a:r>
              <a:rPr lang="en-US" sz="2000" dirty="0" smtClean="0">
                <a:solidFill>
                  <a:prstClr val="black"/>
                </a:solidFill>
              </a:rPr>
              <a:t>Is the springtime holiday marking the rebirth of Jesus and the renewal of the Christian faith.</a:t>
            </a:r>
            <a:endParaRPr lang="ru-RU" sz="2000" dirty="0" smtClean="0">
              <a:solidFill>
                <a:prstClr val="black"/>
              </a:solidFill>
            </a:endParaRPr>
          </a:p>
          <a:p>
            <a:r>
              <a:rPr lang="en-US" sz="2000" dirty="0" smtClean="0">
                <a:solidFill>
                  <a:prstClr val="black"/>
                </a:solidFill>
              </a:rPr>
              <a:t>It is a blessed time for the faithful to celebrate the life, death and resurrection of the Savior... and a magical time for children to enjoy chocolate bunnies, marshmallow chicks and jellybean-filled Easter eggs.</a:t>
            </a:r>
            <a:endParaRPr lang="ru-RU" sz="2000" dirty="0">
              <a:solidFill>
                <a:prstClr val="black"/>
              </a:solidFill>
            </a:endParaRPr>
          </a:p>
        </p:txBody>
      </p:sp>
      <p:pic>
        <p:nvPicPr>
          <p:cNvPr id="7" name="Рисунок 6" descr="Easter-Festive-Decoration.jpg"/>
          <p:cNvPicPr>
            <a:picLocks noChangeAspect="1"/>
          </p:cNvPicPr>
          <p:nvPr/>
        </p:nvPicPr>
        <p:blipFill>
          <a:blip r:embed="rId2" cstate="print"/>
          <a:stretch>
            <a:fillRect/>
          </a:stretch>
        </p:blipFill>
        <p:spPr>
          <a:xfrm>
            <a:off x="2627784" y="3969060"/>
            <a:ext cx="3851920" cy="2888940"/>
          </a:xfrm>
          <a:prstGeom prst="rect">
            <a:avLst/>
          </a:prstGeom>
        </p:spPr>
      </p:pic>
    </p:spTree>
    <p:extLst>
      <p:ext uri="{BB962C8B-B14F-4D97-AF65-F5344CB8AC3E}">
        <p14:creationId xmlns:p14="http://schemas.microsoft.com/office/powerpoint/2010/main" val="213106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par>
                          <p:cTn id="10" fill="hold">
                            <p:stCondLst>
                              <p:cond delay="1000"/>
                            </p:stCondLst>
                            <p:childTnLst>
                              <p:par>
                                <p:cTn id="11" presetID="43"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300"/>
                                        <p:tgtEl>
                                          <p:spTgt spid="5">
                                            <p:txEl>
                                              <p:pRg st="0" end="0"/>
                                            </p:txEl>
                                          </p:spTgt>
                                        </p:tgtEl>
                                      </p:cBhvr>
                                    </p:animEffect>
                                    <p:anim calcmode="lin" valueType="num">
                                      <p:cBhvr>
                                        <p:cTn id="14" dur="12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5" dur="1200" fill="hold"/>
                                        <p:tgtEl>
                                          <p:spTgt spid="5">
                                            <p:txEl>
                                              <p:pRg st="0" end="0"/>
                                            </p:txEl>
                                          </p:spTgt>
                                        </p:tgtEl>
                                        <p:attrNameLst>
                                          <p:attrName>ppt_y</p:attrName>
                                        </p:attrNameLst>
                                      </p:cBhvr>
                                      <p:tavLst>
                                        <p:tav tm="0">
                                          <p:val>
                                            <p:strVal val="#ppt_y+0.31"/>
                                          </p:val>
                                        </p:tav>
                                        <p:tav tm="100000">
                                          <p:val>
                                            <p:strVal val="#ppt_y+0.31"/>
                                          </p:val>
                                        </p:tav>
                                      </p:tavLst>
                                    </p:anim>
                                    <p:anim calcmode="lin" valueType="num">
                                      <p:cBhvr>
                                        <p:cTn id="16" dur="1800" decel="50000" fill="hold">
                                          <p:stCondLst>
                                            <p:cond delay="1200"/>
                                          </p:stCondLst>
                                        </p:cTn>
                                        <p:tgtEl>
                                          <p:spTgt spid="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7" dur="1800" decel="50000" fill="hold">
                                          <p:stCondLst>
                                            <p:cond delay="1200"/>
                                          </p:stCondLst>
                                        </p:cTn>
                                        <p:tgtEl>
                                          <p:spTgt spid="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8" presetID="43" presetClass="entr" presetSubtype="0"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300"/>
                                        <p:tgtEl>
                                          <p:spTgt spid="5">
                                            <p:txEl>
                                              <p:pRg st="1" end="1"/>
                                            </p:txEl>
                                          </p:spTgt>
                                        </p:tgtEl>
                                      </p:cBhvr>
                                    </p:animEffect>
                                    <p:anim calcmode="lin" valueType="num">
                                      <p:cBhvr>
                                        <p:cTn id="21" dur="12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2" dur="1200" fill="hold"/>
                                        <p:tgtEl>
                                          <p:spTgt spid="5">
                                            <p:txEl>
                                              <p:pRg st="1" end="1"/>
                                            </p:txEl>
                                          </p:spTgt>
                                        </p:tgtEl>
                                        <p:attrNameLst>
                                          <p:attrName>ppt_y</p:attrName>
                                        </p:attrNameLst>
                                      </p:cBhvr>
                                      <p:tavLst>
                                        <p:tav tm="0">
                                          <p:val>
                                            <p:strVal val="#ppt_y+0.31"/>
                                          </p:val>
                                        </p:tav>
                                        <p:tav tm="100000">
                                          <p:val>
                                            <p:strVal val="#ppt_y+0.31"/>
                                          </p:val>
                                        </p:tav>
                                      </p:tavLst>
                                    </p:anim>
                                    <p:anim calcmode="lin" valueType="num">
                                      <p:cBhvr>
                                        <p:cTn id="23" dur="1800" decel="50000" fill="hold">
                                          <p:stCondLst>
                                            <p:cond delay="1200"/>
                                          </p:stCondLst>
                                        </p:cTn>
                                        <p:tgtEl>
                                          <p:spTgt spid="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4" dur="1800" decel="50000" fill="hold">
                                          <p:stCondLst>
                                            <p:cond delay="1200"/>
                                          </p:stCondLst>
                                        </p:cTn>
                                        <p:tgtEl>
                                          <p:spTgt spid="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5" presetID="43" presetClass="entr" presetSubtype="0" fill="hold" nodeType="with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300"/>
                                        <p:tgtEl>
                                          <p:spTgt spid="5">
                                            <p:txEl>
                                              <p:pRg st="2" end="2"/>
                                            </p:txEl>
                                          </p:spTgt>
                                        </p:tgtEl>
                                      </p:cBhvr>
                                    </p:animEffect>
                                    <p:anim calcmode="lin" valueType="num">
                                      <p:cBhvr>
                                        <p:cTn id="28" dur="12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9" dur="1200" fill="hold"/>
                                        <p:tgtEl>
                                          <p:spTgt spid="5">
                                            <p:txEl>
                                              <p:pRg st="2" end="2"/>
                                            </p:txEl>
                                          </p:spTgt>
                                        </p:tgtEl>
                                        <p:attrNameLst>
                                          <p:attrName>ppt_y</p:attrName>
                                        </p:attrNameLst>
                                      </p:cBhvr>
                                      <p:tavLst>
                                        <p:tav tm="0">
                                          <p:val>
                                            <p:strVal val="#ppt_y+0.31"/>
                                          </p:val>
                                        </p:tav>
                                        <p:tav tm="100000">
                                          <p:val>
                                            <p:strVal val="#ppt_y+0.31"/>
                                          </p:val>
                                        </p:tav>
                                      </p:tavLst>
                                    </p:anim>
                                    <p:anim calcmode="lin" valueType="num">
                                      <p:cBhvr>
                                        <p:cTn id="30" dur="1800" decel="50000" fill="hold">
                                          <p:stCondLst>
                                            <p:cond delay="1200"/>
                                          </p:stCondLst>
                                        </p:cTn>
                                        <p:tgtEl>
                                          <p:spTgt spid="5">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 dur="1800" decel="50000" fill="hold">
                                          <p:stCondLst>
                                            <p:cond delay="1200"/>
                                          </p:stCondLst>
                                        </p:cTn>
                                        <p:tgtEl>
                                          <p:spTgt spid="5">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2" fill="hold">
                            <p:stCondLst>
                              <p:cond delay="4000"/>
                            </p:stCondLst>
                            <p:childTnLst>
                              <p:par>
                                <p:cTn id="33" presetID="42" presetClass="entr" presetSubtype="0"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20696630">
            <a:off x="571472" y="227689"/>
            <a:ext cx="8229600" cy="3224978"/>
          </a:xfrm>
        </p:spPr>
        <p:txBody>
          <a:bodyPr>
            <a:normAutofit/>
          </a:bodyPr>
          <a:lstStyle/>
          <a:p>
            <a:pPr algn="ctr"/>
            <a:r>
              <a:rPr lang="en-US" sz="17000" b="1" dirty="0" smtClean="0">
                <a:latin typeface="Curlz MT" pitchFamily="82" charset="0"/>
              </a:rPr>
              <a:t>Holidays</a:t>
            </a:r>
            <a:endParaRPr lang="ru-RU" sz="17000" b="1" dirty="0"/>
          </a:p>
        </p:txBody>
      </p:sp>
      <p:pic>
        <p:nvPicPr>
          <p:cNvPr id="2055" name="Picture 7" descr="C:\Users\User\Desktop\АНИМАЦИЯ\74.gif"/>
          <p:cNvPicPr>
            <a:picLocks noChangeAspect="1" noChangeArrowheads="1" noCrop="1"/>
          </p:cNvPicPr>
          <p:nvPr/>
        </p:nvPicPr>
        <p:blipFill>
          <a:blip r:embed="rId2"/>
          <a:srcRect/>
          <a:stretch>
            <a:fillRect/>
          </a:stretch>
        </p:blipFill>
        <p:spPr bwMode="auto">
          <a:xfrm>
            <a:off x="5214942" y="3429000"/>
            <a:ext cx="3524250" cy="28575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2055"/>
                                        </p:tgtEl>
                                        <p:attrNameLst>
                                          <p:attrName>style.visibility</p:attrName>
                                        </p:attrNameLst>
                                      </p:cBhvr>
                                      <p:to>
                                        <p:strVal val="visible"/>
                                      </p:to>
                                    </p:set>
                                    <p:anim from="(-#ppt_w/2)" to="(#ppt_x)" calcmode="lin" valueType="num">
                                      <p:cBhvr>
                                        <p:cTn id="7" dur="600" fill="hold">
                                          <p:stCondLst>
                                            <p:cond delay="0"/>
                                          </p:stCondLst>
                                        </p:cTn>
                                        <p:tgtEl>
                                          <p:spTgt spid="2055"/>
                                        </p:tgtEl>
                                        <p:attrNameLst>
                                          <p:attrName>ppt_x</p:attrName>
                                        </p:attrNameLst>
                                      </p:cBhvr>
                                    </p:anim>
                                    <p:anim from="0" to="-1.0" calcmode="lin" valueType="num">
                                      <p:cBhvr>
                                        <p:cTn id="8" dur="200" decel="50000" autoRev="1" fill="hold">
                                          <p:stCondLst>
                                            <p:cond delay="600"/>
                                          </p:stCondLst>
                                        </p:cTn>
                                        <p:tgtEl>
                                          <p:spTgt spid="2055"/>
                                        </p:tgtEl>
                                        <p:attrNameLst>
                                          <p:attrName>xshear</p:attrName>
                                        </p:attrNameLst>
                                      </p:cBhvr>
                                    </p:anim>
                                    <p:animScale>
                                      <p:cBhvr>
                                        <p:cTn id="9" dur="200" decel="100000" autoRev="1" fill="hold">
                                          <p:stCondLst>
                                            <p:cond delay="600"/>
                                          </p:stCondLst>
                                        </p:cTn>
                                        <p:tgtEl>
                                          <p:spTgt spid="2055"/>
                                        </p:tgtEl>
                                      </p:cBhvr>
                                      <p:from x="100000" y="100000"/>
                                      <p:to x="80000" y="100000"/>
                                    </p:animScale>
                                    <p:anim by="(#ppt_h/3+#ppt_w*0.1)" calcmode="lin" valueType="num">
                                      <p:cBhvr additive="sum">
                                        <p:cTn id="10" dur="200" decel="100000" autoRev="1" fill="hold">
                                          <p:stCondLst>
                                            <p:cond delay="600"/>
                                          </p:stCondLst>
                                        </p:cTn>
                                        <p:tgtEl>
                                          <p:spTgt spid="2055"/>
                                        </p:tgtEl>
                                        <p:attrNameLst>
                                          <p:attrName>ppt_x</p:attrName>
                                        </p:attrNameLst>
                                      </p:cBhvr>
                                    </p:anim>
                                  </p:childTnLst>
                                </p:cTn>
                              </p:par>
                            </p:childTnLst>
                          </p:cTn>
                        </p:par>
                        <p:par>
                          <p:cTn id="11" fill="hold">
                            <p:stCondLst>
                              <p:cond delay="10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by="(-#ppt_w*2)" calcmode="lin" valueType="num">
                                      <p:cBhvr rctx="PPT">
                                        <p:cTn id="14" dur="500" autoRev="1" fill="hold">
                                          <p:stCondLst>
                                            <p:cond delay="0"/>
                                          </p:stCondLst>
                                        </p:cTn>
                                        <p:tgtEl>
                                          <p:spTgt spid="2"/>
                                        </p:tgtEl>
                                        <p:attrNameLst>
                                          <p:attrName>ppt_w</p:attrName>
                                        </p:attrNameLst>
                                      </p:cBhvr>
                                    </p:anim>
                                    <p:anim by="(#ppt_w*0.50)" calcmode="lin" valueType="num">
                                      <p:cBhvr>
                                        <p:cTn id="15" dur="500" decel="50000" autoRev="1" fill="hold">
                                          <p:stCondLst>
                                            <p:cond delay="0"/>
                                          </p:stCondLst>
                                        </p:cTn>
                                        <p:tgtEl>
                                          <p:spTgt spid="2"/>
                                        </p:tgtEl>
                                        <p:attrNameLst>
                                          <p:attrName>ppt_x</p:attrName>
                                        </p:attrNameLst>
                                      </p:cBhvr>
                                    </p:anim>
                                    <p:anim from="(-#ppt_h/2)" to="(#ppt_y)" calcmode="lin" valueType="num">
                                      <p:cBhvr>
                                        <p:cTn id="16" dur="1000" fill="hold">
                                          <p:stCondLst>
                                            <p:cond delay="0"/>
                                          </p:stCondLst>
                                        </p:cTn>
                                        <p:tgtEl>
                                          <p:spTgt spid="2"/>
                                        </p:tgtEl>
                                        <p:attrNameLst>
                                          <p:attrName>ppt_y</p:attrName>
                                        </p:attrNameLst>
                                      </p:cBhvr>
                                    </p:anim>
                                    <p:animRot by="21600000">
                                      <p:cBhvr>
                                        <p:cTn id="17"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95736" y="548680"/>
            <a:ext cx="4320480" cy="830997"/>
          </a:xfrm>
          <a:prstGeom prst="rect">
            <a:avLst/>
          </a:prstGeom>
          <a:noFill/>
        </p:spPr>
        <p:txBody>
          <a:bodyPr wrap="square" rtlCol="0">
            <a:spAutoFit/>
          </a:bodyPr>
          <a:lstStyle/>
          <a:p>
            <a:r>
              <a:rPr lang="en-US" sz="4800" dirty="0" smtClean="0">
                <a:solidFill>
                  <a:srgbClr val="FFFF00"/>
                </a:solidFill>
                <a:latin typeface="Gill Sans Ultra Bold Condensed" pitchFamily="34" charset="0"/>
              </a:rPr>
              <a:t>   Seasonal</a:t>
            </a:r>
            <a:endParaRPr lang="ru-RU" sz="4800" dirty="0">
              <a:solidFill>
                <a:srgbClr val="FFFF00"/>
              </a:solidFill>
            </a:endParaRPr>
          </a:p>
        </p:txBody>
      </p:sp>
      <p:sp>
        <p:nvSpPr>
          <p:cNvPr id="5" name="TextBox 4"/>
          <p:cNvSpPr txBox="1"/>
          <p:nvPr/>
        </p:nvSpPr>
        <p:spPr>
          <a:xfrm>
            <a:off x="1475656" y="1412776"/>
            <a:ext cx="6048672" cy="2339102"/>
          </a:xfrm>
          <a:prstGeom prst="rect">
            <a:avLst/>
          </a:prstGeom>
          <a:noFill/>
        </p:spPr>
        <p:txBody>
          <a:bodyPr wrap="square" rtlCol="0">
            <a:spAutoFit/>
          </a:bodyPr>
          <a:lstStyle/>
          <a:p>
            <a:r>
              <a:rPr lang="en-US" sz="2800" b="1" dirty="0" smtClean="0">
                <a:solidFill>
                  <a:srgbClr val="660033"/>
                </a:solidFill>
                <a:latin typeface="Arial Rounded MT Bold" pitchFamily="34" charset="0"/>
              </a:rPr>
              <a:t>               </a:t>
            </a:r>
            <a:r>
              <a:rPr lang="en-US" sz="2800" b="1" dirty="0" err="1" smtClean="0">
                <a:solidFill>
                  <a:srgbClr val="660033"/>
                </a:solidFill>
                <a:latin typeface="Arial Rounded MT Bold" pitchFamily="34" charset="0"/>
              </a:rPr>
              <a:t>Holi</a:t>
            </a:r>
            <a:r>
              <a:rPr lang="en-US" sz="2800" b="1" dirty="0" smtClean="0">
                <a:solidFill>
                  <a:srgbClr val="660033"/>
                </a:solidFill>
                <a:latin typeface="Arial Rounded MT Bold" pitchFamily="34" charset="0"/>
              </a:rPr>
              <a:t>  Festival</a:t>
            </a:r>
          </a:p>
          <a:p>
            <a:r>
              <a:rPr lang="en-US" sz="2000" dirty="0" smtClean="0">
                <a:solidFill>
                  <a:prstClr val="black">
                    <a:lumMod val="95000"/>
                    <a:lumOff val="5000"/>
                  </a:prstClr>
                </a:solidFill>
                <a:latin typeface="Lucida Fax" pitchFamily="18" charset="0"/>
                <a:cs typeface="Times New Roman" pitchFamily="18" charset="0"/>
              </a:rPr>
              <a:t>Is a festival celebrating the arrival of spring.</a:t>
            </a:r>
            <a:r>
              <a:rPr lang="en-US" sz="2000" b="1" dirty="0" smtClean="0">
                <a:solidFill>
                  <a:prstClr val="black">
                    <a:lumMod val="95000"/>
                    <a:lumOff val="5000"/>
                  </a:prstClr>
                </a:solidFill>
                <a:latin typeface="Lucida Fax" pitchFamily="18" charset="0"/>
                <a:cs typeface="Times New Roman" pitchFamily="18" charset="0"/>
              </a:rPr>
              <a:t> </a:t>
            </a:r>
            <a:r>
              <a:rPr lang="en-US" sz="2000" b="1" dirty="0" err="1" smtClean="0">
                <a:solidFill>
                  <a:prstClr val="black">
                    <a:lumMod val="95000"/>
                    <a:lumOff val="5000"/>
                  </a:prstClr>
                </a:solidFill>
                <a:latin typeface="Lucida Fax" pitchFamily="18" charset="0"/>
                <a:cs typeface="Times New Roman" pitchFamily="18" charset="0"/>
              </a:rPr>
              <a:t>Holi</a:t>
            </a:r>
            <a:r>
              <a:rPr lang="en-US" sz="2000" dirty="0" smtClean="0">
                <a:solidFill>
                  <a:prstClr val="black">
                    <a:lumMod val="95000"/>
                    <a:lumOff val="5000"/>
                  </a:prstClr>
                </a:solidFill>
                <a:latin typeface="Lucida Fax" pitchFamily="18" charset="0"/>
                <a:cs typeface="Times New Roman" pitchFamily="18" charset="0"/>
              </a:rPr>
              <a:t>  </a:t>
            </a:r>
            <a:r>
              <a:rPr lang="en-US" sz="2000" dirty="0" err="1" smtClean="0">
                <a:solidFill>
                  <a:prstClr val="black">
                    <a:lumMod val="95000"/>
                    <a:lumOff val="5000"/>
                  </a:prstClr>
                </a:solidFill>
                <a:latin typeface="Lucida Fax" pitchFamily="18" charset="0"/>
                <a:cs typeface="Times New Roman" pitchFamily="18" charset="0"/>
              </a:rPr>
              <a:t>celebrats</a:t>
            </a:r>
            <a:r>
              <a:rPr lang="en-US" sz="2000" dirty="0" smtClean="0">
                <a:solidFill>
                  <a:prstClr val="black">
                    <a:lumMod val="95000"/>
                    <a:lumOff val="5000"/>
                  </a:prstClr>
                </a:solidFill>
                <a:latin typeface="Lucida Fax" pitchFamily="18" charset="0"/>
                <a:cs typeface="Times New Roman" pitchFamily="18" charset="0"/>
              </a:rPr>
              <a:t> fun and freedom giving one the opportunity to enjoy life with </a:t>
            </a:r>
            <a:r>
              <a:rPr lang="en-US" sz="2000" dirty="0" err="1" smtClean="0">
                <a:solidFill>
                  <a:prstClr val="black">
                    <a:lumMod val="95000"/>
                    <a:lumOff val="5000"/>
                  </a:prstClr>
                </a:solidFill>
                <a:latin typeface="Lucida Fax" pitchFamily="18" charset="0"/>
                <a:cs typeface="Times New Roman" pitchFamily="18" charset="0"/>
              </a:rPr>
              <a:t>colours</a:t>
            </a:r>
            <a:r>
              <a:rPr lang="en-US" sz="2000" dirty="0" smtClean="0">
                <a:solidFill>
                  <a:prstClr val="black">
                    <a:lumMod val="95000"/>
                    <a:lumOff val="5000"/>
                  </a:prstClr>
                </a:solidFill>
                <a:latin typeface="Lucida Fax" pitchFamily="18" charset="0"/>
                <a:cs typeface="Times New Roman" pitchFamily="18" charset="0"/>
              </a:rPr>
              <a:t> revealing our crazy self, while not forgetting the festive spirit of love and respect</a:t>
            </a:r>
            <a:endParaRPr lang="ru-RU" sz="2000" dirty="0" smtClean="0">
              <a:solidFill>
                <a:prstClr val="black">
                  <a:lumMod val="95000"/>
                  <a:lumOff val="5000"/>
                </a:prstClr>
              </a:solidFill>
              <a:latin typeface="Times New Roman" pitchFamily="18" charset="0"/>
              <a:cs typeface="Times New Roman" pitchFamily="18" charset="0"/>
            </a:endParaRPr>
          </a:p>
          <a:p>
            <a:endParaRPr lang="ru-RU" dirty="0">
              <a:solidFill>
                <a:srgbClr val="660033"/>
              </a:solidFill>
            </a:endParaRPr>
          </a:p>
        </p:txBody>
      </p:sp>
      <p:pic>
        <p:nvPicPr>
          <p:cNvPr id="6" name="Рисунок 5" descr="Festival of Colors.jpg"/>
          <p:cNvPicPr>
            <a:picLocks noChangeAspect="1"/>
          </p:cNvPicPr>
          <p:nvPr/>
        </p:nvPicPr>
        <p:blipFill>
          <a:blip r:embed="rId2" cstate="print"/>
          <a:stretch>
            <a:fillRect/>
          </a:stretch>
        </p:blipFill>
        <p:spPr>
          <a:xfrm>
            <a:off x="1835696" y="3560845"/>
            <a:ext cx="5112568" cy="3297155"/>
          </a:xfrm>
          <a:prstGeom prst="rect">
            <a:avLst/>
          </a:prstGeom>
        </p:spPr>
      </p:pic>
    </p:spTree>
    <p:extLst>
      <p:ext uri="{BB962C8B-B14F-4D97-AF65-F5344CB8AC3E}">
        <p14:creationId xmlns:p14="http://schemas.microsoft.com/office/powerpoint/2010/main" val="271370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1"/>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childTnLst>
                                </p:cTn>
                              </p:par>
                            </p:childTnLst>
                          </p:cTn>
                        </p:par>
                        <p:par>
                          <p:cTn id="10" fill="hold">
                            <p:stCondLst>
                              <p:cond delay="1700"/>
                            </p:stCondLst>
                            <p:childTnLst>
                              <p:par>
                                <p:cTn id="11" presetID="17" presetClass="entr" presetSubtype="1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3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3000" fill="hold"/>
                                        <p:tgtEl>
                                          <p:spTgt spid="5">
                                            <p:txEl>
                                              <p:pRg st="0" end="0"/>
                                            </p:txEl>
                                          </p:spTgt>
                                        </p:tgtEl>
                                        <p:attrNameLst>
                                          <p:attrName>ppt_h</p:attrName>
                                        </p:attrNameLst>
                                      </p:cBhvr>
                                      <p:tavLst>
                                        <p:tav tm="0">
                                          <p:val>
                                            <p:strVal val="#ppt_h"/>
                                          </p:val>
                                        </p:tav>
                                        <p:tav tm="100000">
                                          <p:val>
                                            <p:strVal val="#ppt_h"/>
                                          </p:val>
                                        </p:tav>
                                      </p:tavLst>
                                    </p:anim>
                                  </p:childTnLst>
                                </p:cTn>
                              </p:par>
                              <p:par>
                                <p:cTn id="15" presetID="17" presetClass="entr" presetSubtype="1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p:cTn id="17" dur="3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8" dur="3000" fill="hold"/>
                                        <p:tgtEl>
                                          <p:spTgt spid="5">
                                            <p:txEl>
                                              <p:pRg st="1" end="1"/>
                                            </p:txEl>
                                          </p:spTgt>
                                        </p:tgtEl>
                                        <p:attrNameLst>
                                          <p:attrName>ppt_h</p:attrName>
                                        </p:attrNameLst>
                                      </p:cBhvr>
                                      <p:tavLst>
                                        <p:tav tm="0">
                                          <p:val>
                                            <p:strVal val="#ppt_h"/>
                                          </p:val>
                                        </p:tav>
                                        <p:tav tm="100000">
                                          <p:val>
                                            <p:strVal val="#ppt_h"/>
                                          </p:val>
                                        </p:tav>
                                      </p:tavLst>
                                    </p:anim>
                                  </p:childTnLst>
                                </p:cTn>
                              </p:par>
                              <p:par>
                                <p:cTn id="19" presetID="31" presetClass="entr" presetSubtype="0" fill="hold" nodeType="withEffect">
                                  <p:stCondLst>
                                    <p:cond delay="0"/>
                                  </p:stCondLst>
                                  <p:iterate type="lt">
                                    <p:tmPct val="5000"/>
                                  </p:iterate>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fltVal val="0"/>
                                          </p:val>
                                        </p:tav>
                                        <p:tav tm="100000">
                                          <p:val>
                                            <p:strVal val="#ppt_w"/>
                                          </p:val>
                                        </p:tav>
                                      </p:tavLst>
                                    </p:anim>
                                    <p:anim calcmode="lin" valueType="num">
                                      <p:cBhvr>
                                        <p:cTn id="22" dur="1000" fill="hold"/>
                                        <p:tgtEl>
                                          <p:spTgt spid="6"/>
                                        </p:tgtEl>
                                        <p:attrNameLst>
                                          <p:attrName>ppt_h</p:attrName>
                                        </p:attrNameLst>
                                      </p:cBhvr>
                                      <p:tavLst>
                                        <p:tav tm="0">
                                          <p:val>
                                            <p:fltVal val="0"/>
                                          </p:val>
                                        </p:tav>
                                        <p:tav tm="100000">
                                          <p:val>
                                            <p:strVal val="#ppt_h"/>
                                          </p:val>
                                        </p:tav>
                                      </p:tavLst>
                                    </p:anim>
                                    <p:anim calcmode="lin" valueType="num">
                                      <p:cBhvr>
                                        <p:cTn id="23" dur="1000" fill="hold"/>
                                        <p:tgtEl>
                                          <p:spTgt spid="6"/>
                                        </p:tgtEl>
                                        <p:attrNameLst>
                                          <p:attrName>style.rotation</p:attrName>
                                        </p:attrNameLst>
                                      </p:cBhvr>
                                      <p:tavLst>
                                        <p:tav tm="0">
                                          <p:val>
                                            <p:fltVal val="90"/>
                                          </p:val>
                                        </p:tav>
                                        <p:tav tm="100000">
                                          <p:val>
                                            <p:fltVal val="0"/>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96752"/>
            <a:ext cx="7619184" cy="3018640"/>
          </a:xfrm>
        </p:spPr>
        <p:txBody>
          <a:bodyPr/>
          <a:lstStyle/>
          <a:p>
            <a:pPr algn="just"/>
            <a:r>
              <a:rPr lang="en-US" sz="2800" b="0" dirty="0" smtClean="0">
                <a:solidFill>
                  <a:srgbClr val="660033"/>
                </a:solidFill>
                <a:effectLst/>
                <a:latin typeface="Berlin Sans FB Demi" pitchFamily="34" charset="0"/>
              </a:rPr>
              <a:t>Oktoberfest</a:t>
            </a:r>
            <a:r>
              <a:rPr lang="en-US" sz="2000" b="0" dirty="0" smtClean="0">
                <a:solidFill>
                  <a:schemeClr val="bg1">
                    <a:lumMod val="95000"/>
                    <a:lumOff val="5000"/>
                  </a:schemeClr>
                </a:solidFill>
                <a:effectLst/>
                <a:latin typeface="Lucida Fax" pitchFamily="18" charset="0"/>
              </a:rPr>
              <a:t/>
            </a:r>
            <a:br>
              <a:rPr lang="en-US" sz="2000" b="0" dirty="0" smtClean="0">
                <a:solidFill>
                  <a:schemeClr val="bg1">
                    <a:lumMod val="95000"/>
                    <a:lumOff val="5000"/>
                  </a:schemeClr>
                </a:solidFill>
                <a:effectLst/>
                <a:latin typeface="Lucida Fax" pitchFamily="18" charset="0"/>
              </a:rPr>
            </a:br>
            <a:r>
              <a:rPr lang="en-US" sz="2000" b="0" dirty="0" smtClean="0">
                <a:solidFill>
                  <a:schemeClr val="bg1">
                    <a:lumMod val="95000"/>
                    <a:lumOff val="5000"/>
                  </a:schemeClr>
                </a:solidFill>
                <a:effectLst/>
                <a:latin typeface="Lucida Fax" pitchFamily="18" charset="0"/>
              </a:rPr>
              <a:t>is a 16-day festival celebrating beer held annually in Munich, Bavaria, Germany, running from late September to the first weekend in October. It is one of the most famous events in Germany and is the world's largest fair, To the locals, it is not called Oktoberfest, but "die Wiesn" - after the colloquial name of the fairgrounds themselves. The Oktoberfest is an important part of Bavarian culture, having been held since 1810. </a:t>
            </a:r>
            <a:endParaRPr lang="ru-RU" sz="2000" b="0" dirty="0">
              <a:solidFill>
                <a:schemeClr val="bg1">
                  <a:lumMod val="95000"/>
                  <a:lumOff val="5000"/>
                </a:schemeClr>
              </a:solidFill>
              <a:effectLst/>
            </a:endParaRPr>
          </a:p>
        </p:txBody>
      </p:sp>
      <p:sp>
        <p:nvSpPr>
          <p:cNvPr id="4" name="TextBox 3"/>
          <p:cNvSpPr txBox="1"/>
          <p:nvPr/>
        </p:nvSpPr>
        <p:spPr>
          <a:xfrm>
            <a:off x="3059832" y="404664"/>
            <a:ext cx="3744416" cy="923330"/>
          </a:xfrm>
          <a:prstGeom prst="rect">
            <a:avLst/>
          </a:prstGeom>
          <a:noFill/>
        </p:spPr>
        <p:txBody>
          <a:bodyPr wrap="square" rtlCol="0">
            <a:spAutoFit/>
          </a:bodyPr>
          <a:lstStyle/>
          <a:p>
            <a:pPr algn="just"/>
            <a:r>
              <a:rPr lang="en-US" sz="5400" dirty="0" smtClean="0">
                <a:solidFill>
                  <a:srgbClr val="FFFF00"/>
                </a:solidFill>
                <a:latin typeface="Berlin Sans FB Demi" pitchFamily="34" charset="0"/>
              </a:rPr>
              <a:t>Local</a:t>
            </a:r>
            <a:endParaRPr lang="ru-RU" sz="5400" dirty="0">
              <a:solidFill>
                <a:srgbClr val="FFFF00"/>
              </a:solidFill>
            </a:endParaRPr>
          </a:p>
        </p:txBody>
      </p:sp>
      <p:pic>
        <p:nvPicPr>
          <p:cNvPr id="5" name="Рисунок 4" descr="topics.1313480329.1.b.jpg"/>
          <p:cNvPicPr>
            <a:picLocks noChangeAspect="1"/>
          </p:cNvPicPr>
          <p:nvPr/>
        </p:nvPicPr>
        <p:blipFill>
          <a:blip r:embed="rId2" cstate="print"/>
          <a:stretch>
            <a:fillRect/>
          </a:stretch>
        </p:blipFill>
        <p:spPr>
          <a:xfrm>
            <a:off x="5796136" y="4077072"/>
            <a:ext cx="2697088" cy="2526272"/>
          </a:xfrm>
          <a:prstGeom prst="rect">
            <a:avLst/>
          </a:prstGeom>
        </p:spPr>
      </p:pic>
      <p:pic>
        <p:nvPicPr>
          <p:cNvPr id="6" name="Рисунок 5" descr="ger3.gif"/>
          <p:cNvPicPr>
            <a:picLocks noChangeAspect="1"/>
          </p:cNvPicPr>
          <p:nvPr/>
        </p:nvPicPr>
        <p:blipFill>
          <a:blip r:embed="rId3" cstate="print"/>
          <a:stretch>
            <a:fillRect/>
          </a:stretch>
        </p:blipFill>
        <p:spPr>
          <a:xfrm>
            <a:off x="611560" y="4210050"/>
            <a:ext cx="3429000" cy="2647950"/>
          </a:xfrm>
          <a:prstGeom prst="rect">
            <a:avLst/>
          </a:prstGeom>
        </p:spPr>
      </p:pic>
    </p:spTree>
    <p:extLst>
      <p:ext uri="{BB962C8B-B14F-4D97-AF65-F5344CB8AC3E}">
        <p14:creationId xmlns:p14="http://schemas.microsoft.com/office/powerpoint/2010/main" val="334468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800" decel="100000"/>
                                        <p:tgtEl>
                                          <p:spTgt spid="4">
                                            <p:txEl>
                                              <p:pRg st="0" end="0"/>
                                            </p:txEl>
                                          </p:spTgt>
                                        </p:tgtEl>
                                      </p:cBhvr>
                                    </p:animEffect>
                                    <p:anim calcmode="lin" valueType="num">
                                      <p:cBhvr>
                                        <p:cTn id="8" dur="800" decel="100000" fill="hold"/>
                                        <p:tgtEl>
                                          <p:spTgt spid="4">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4">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4">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xEl>
                                              <p:pRg st="0" end="0"/>
                                            </p:txEl>
                                          </p:spTgt>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3000" fill="hold"/>
                                        <p:tgtEl>
                                          <p:spTgt spid="2"/>
                                        </p:tgtEl>
                                        <p:attrNameLst>
                                          <p:attrName>ppt_w</p:attrName>
                                        </p:attrNameLst>
                                      </p:cBhvr>
                                      <p:tavLst>
                                        <p:tav tm="0">
                                          <p:val>
                                            <p:fltVal val="0"/>
                                          </p:val>
                                        </p:tav>
                                        <p:tav tm="100000">
                                          <p:val>
                                            <p:strVal val="#ppt_w"/>
                                          </p:val>
                                        </p:tav>
                                      </p:tavLst>
                                    </p:anim>
                                    <p:anim calcmode="lin" valueType="num">
                                      <p:cBhvr>
                                        <p:cTn id="17" dur="3000" fill="hold"/>
                                        <p:tgtEl>
                                          <p:spTgt spid="2"/>
                                        </p:tgtEl>
                                        <p:attrNameLst>
                                          <p:attrName>ppt_h</p:attrName>
                                        </p:attrNameLst>
                                      </p:cBhvr>
                                      <p:tavLst>
                                        <p:tav tm="0">
                                          <p:val>
                                            <p:fltVal val="0"/>
                                          </p:val>
                                        </p:tav>
                                        <p:tav tm="100000">
                                          <p:val>
                                            <p:strVal val="#ppt_h"/>
                                          </p:val>
                                        </p:tav>
                                      </p:tavLst>
                                    </p:anim>
                                  </p:childTnLst>
                                </p:cTn>
                              </p:par>
                            </p:childTnLst>
                          </p:cTn>
                        </p:par>
                        <p:par>
                          <p:cTn id="18" fill="hold">
                            <p:stCondLst>
                              <p:cond delay="4000"/>
                            </p:stCondLst>
                            <p:childTnLst>
                              <p:par>
                                <p:cTn id="19" presetID="1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slide(fromLeft)">
                                      <p:cBhvr>
                                        <p:cTn id="21" dur="500"/>
                                        <p:tgtEl>
                                          <p:spTgt spid="6"/>
                                        </p:tgtEl>
                                      </p:cBhvr>
                                    </p:animEffect>
                                  </p:childTnLst>
                                </p:cTn>
                              </p:par>
                            </p:childTnLst>
                          </p:cTn>
                        </p:par>
                        <p:par>
                          <p:cTn id="22" fill="hold">
                            <p:stCondLst>
                              <p:cond delay="4500"/>
                            </p:stCondLst>
                            <p:childTnLst>
                              <p:par>
                                <p:cTn id="23" presetID="12" presetClass="entr" presetSubtype="2"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slide(fromRight)">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59632" y="1124744"/>
            <a:ext cx="5688632" cy="792088"/>
          </a:xfrm>
        </p:spPr>
        <p:txBody>
          <a:bodyPr/>
          <a:lstStyle/>
          <a:p>
            <a:r>
              <a:rPr lang="en-US" b="1" dirty="0">
                <a:latin typeface="Times New Roman"/>
                <a:ea typeface="Calibri"/>
              </a:rPr>
              <a:t>To mask</a:t>
            </a:r>
            <a:endParaRPr lang="ru-RU" dirty="0"/>
          </a:p>
        </p:txBody>
      </p:sp>
      <p:sp>
        <p:nvSpPr>
          <p:cNvPr id="3" name="Подзаголовок 2"/>
          <p:cNvSpPr>
            <a:spLocks noGrp="1"/>
          </p:cNvSpPr>
          <p:nvPr>
            <p:ph type="subTitle" idx="1"/>
          </p:nvPr>
        </p:nvSpPr>
        <p:spPr>
          <a:xfrm>
            <a:off x="467544" y="2132856"/>
            <a:ext cx="6400800" cy="762000"/>
          </a:xfrm>
        </p:spPr>
        <p:txBody>
          <a:bodyPr/>
          <a:lstStyle/>
          <a:p>
            <a:pPr>
              <a:lnSpc>
                <a:spcPct val="115000"/>
              </a:lnSpc>
              <a:spcAft>
                <a:spcPts val="1000"/>
              </a:spcAft>
            </a:pPr>
            <a:r>
              <a:rPr lang="en-US" dirty="0">
                <a:solidFill>
                  <a:schemeClr val="tx1"/>
                </a:solidFill>
                <a:latin typeface="Times New Roman"/>
                <a:ea typeface="Calibri"/>
                <a:cs typeface="Times New Roman"/>
              </a:rPr>
              <a:t>to cover with a decorative or protective mask.</a:t>
            </a:r>
            <a:endParaRPr lang="ru-RU" sz="1600" dirty="0">
              <a:solidFill>
                <a:schemeClr val="tx1"/>
              </a:solidFill>
              <a:latin typeface="Calibri"/>
              <a:ea typeface="Calibri"/>
              <a:cs typeface="Times New Roman"/>
            </a:endParaRPr>
          </a:p>
          <a:p>
            <a:endParaRPr lang="ru-RU" dirty="0"/>
          </a:p>
        </p:txBody>
      </p:sp>
      <p:pic>
        <p:nvPicPr>
          <p:cNvPr id="4" name="Рисунок 3"/>
          <p:cNvPicPr/>
          <p:nvPr/>
        </p:nvPicPr>
        <p:blipFill>
          <a:blip r:embed="rId2" cstate="print"/>
          <a:srcRect/>
          <a:stretch>
            <a:fillRect/>
          </a:stretch>
        </p:blipFill>
        <p:spPr bwMode="auto">
          <a:xfrm>
            <a:off x="2555776" y="2708920"/>
            <a:ext cx="3316801" cy="2952328"/>
          </a:xfrm>
          <a:prstGeom prst="rect">
            <a:avLst/>
          </a:prstGeom>
          <a:ln>
            <a:noFill/>
          </a:ln>
          <a:effectLst>
            <a:softEdge rad="112500"/>
          </a:effectLst>
        </p:spPr>
      </p:pic>
    </p:spTree>
    <p:extLst>
      <p:ext uri="{BB962C8B-B14F-4D97-AF65-F5344CB8AC3E}">
        <p14:creationId xmlns:p14="http://schemas.microsoft.com/office/powerpoint/2010/main" val="130536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a:ea typeface="Calibri"/>
              </a:rPr>
              <a:t>To observe</a:t>
            </a:r>
            <a:endParaRPr lang="ru-RU" dirty="0"/>
          </a:p>
        </p:txBody>
      </p:sp>
      <p:sp>
        <p:nvSpPr>
          <p:cNvPr id="3" name="Объект 2"/>
          <p:cNvSpPr>
            <a:spLocks noGrp="1"/>
          </p:cNvSpPr>
          <p:nvPr>
            <p:ph idx="1"/>
          </p:nvPr>
        </p:nvSpPr>
        <p:spPr/>
        <p:txBody>
          <a:bodyPr/>
          <a:lstStyle/>
          <a:p>
            <a:pPr indent="0">
              <a:buNone/>
            </a:pPr>
            <a:r>
              <a:rPr lang="en-US" i="1" dirty="0" smtClean="0">
                <a:latin typeface="Times New Roman"/>
                <a:ea typeface="Calibri"/>
              </a:rPr>
              <a:t>to </a:t>
            </a:r>
            <a:r>
              <a:rPr lang="en-US" i="1" dirty="0">
                <a:latin typeface="Times New Roman"/>
                <a:ea typeface="Calibri"/>
              </a:rPr>
              <a:t>keep or celebrate (a holiday, for example): observe an anniversary</a:t>
            </a:r>
            <a:endParaRPr lang="ru-RU"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2924944"/>
            <a:ext cx="3744416" cy="274051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995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1000"/>
                                        <p:tgtEl>
                                          <p:spTgt spid="1026"/>
                                        </p:tgtEl>
                                      </p:cBhvr>
                                    </p:animEffect>
                                    <p:anim calcmode="lin" valueType="num">
                                      <p:cBhvr>
                                        <p:cTn id="14" dur="1000" fill="hold"/>
                                        <p:tgtEl>
                                          <p:spTgt spid="1026"/>
                                        </p:tgtEl>
                                        <p:attrNameLst>
                                          <p:attrName>ppt_x</p:attrName>
                                        </p:attrNameLst>
                                      </p:cBhvr>
                                      <p:tavLst>
                                        <p:tav tm="0">
                                          <p:val>
                                            <p:strVal val="#ppt_x"/>
                                          </p:val>
                                        </p:tav>
                                        <p:tav tm="100000">
                                          <p:val>
                                            <p:strVal val="#ppt_x"/>
                                          </p:val>
                                        </p:tav>
                                      </p:tavLst>
                                    </p:anim>
                                    <p:anim calcmode="lin" valueType="num">
                                      <p:cBhvr>
                                        <p:cTn id="1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a:ea typeface="Calibri"/>
              </a:rPr>
              <a:t>To celebrate</a:t>
            </a:r>
            <a:endParaRPr lang="ru-RU" dirty="0"/>
          </a:p>
        </p:txBody>
      </p:sp>
      <p:sp>
        <p:nvSpPr>
          <p:cNvPr id="3" name="Объект 2"/>
          <p:cNvSpPr>
            <a:spLocks noGrp="1"/>
          </p:cNvSpPr>
          <p:nvPr>
            <p:ph idx="1"/>
          </p:nvPr>
        </p:nvSpPr>
        <p:spPr>
          <a:xfrm>
            <a:off x="1043608" y="2276872"/>
            <a:ext cx="6400800" cy="3048001"/>
          </a:xfrm>
        </p:spPr>
        <p:txBody>
          <a:bodyPr/>
          <a:lstStyle/>
          <a:p>
            <a:pPr>
              <a:lnSpc>
                <a:spcPct val="115000"/>
              </a:lnSpc>
              <a:spcAft>
                <a:spcPts val="1000"/>
              </a:spcAft>
            </a:pPr>
            <a:r>
              <a:rPr lang="en-US" i="1" dirty="0">
                <a:latin typeface="Times New Roman"/>
                <a:ea typeface="Calibri"/>
                <a:cs typeface="Times New Roman"/>
              </a:rPr>
              <a:t>to observe an occasion with appropriate ceremony or festivity.</a:t>
            </a:r>
            <a:endParaRPr lang="ru-RU" sz="1600" i="1" dirty="0">
              <a:latin typeface="Calibri"/>
              <a:ea typeface="Calibri"/>
              <a:cs typeface="Times New Roman"/>
            </a:endParaRPr>
          </a:p>
          <a:p>
            <a:pPr>
              <a:lnSpc>
                <a:spcPct val="115000"/>
              </a:lnSpc>
              <a:spcAft>
                <a:spcPts val="1000"/>
              </a:spcAft>
            </a:pPr>
            <a:r>
              <a:rPr lang="en-US" i="1" dirty="0" smtClean="0">
                <a:latin typeface="Times New Roman"/>
                <a:ea typeface="Calibri"/>
                <a:cs typeface="Times New Roman"/>
              </a:rPr>
              <a:t>  </a:t>
            </a:r>
            <a:r>
              <a:rPr lang="en-US" i="1" dirty="0">
                <a:latin typeface="Times New Roman"/>
                <a:ea typeface="Calibri"/>
                <a:cs typeface="Times New Roman"/>
              </a:rPr>
              <a:t>To perform a religious ceremony.</a:t>
            </a:r>
            <a:endParaRPr lang="ru-RU" sz="1600" i="1" dirty="0">
              <a:latin typeface="Calibri"/>
              <a:ea typeface="Calibri"/>
              <a:cs typeface="Times New Roman"/>
            </a:endParaRPr>
          </a:p>
          <a:p>
            <a:pPr>
              <a:lnSpc>
                <a:spcPct val="115000"/>
              </a:lnSpc>
              <a:spcAft>
                <a:spcPts val="1000"/>
              </a:spcAft>
            </a:pPr>
            <a:r>
              <a:rPr lang="en-US" i="1" dirty="0" smtClean="0">
                <a:latin typeface="Times New Roman"/>
                <a:ea typeface="Calibri"/>
                <a:cs typeface="Times New Roman"/>
              </a:rPr>
              <a:t>  </a:t>
            </a:r>
            <a:r>
              <a:rPr lang="en-US" i="1" dirty="0">
                <a:latin typeface="Times New Roman"/>
                <a:ea typeface="Calibri"/>
                <a:cs typeface="Times New Roman"/>
              </a:rPr>
              <a:t>To engage in festivities: went out and celebrated after the victory.</a:t>
            </a:r>
            <a:endParaRPr lang="ru-RU" sz="1600" i="1" dirty="0">
              <a:latin typeface="Calibri"/>
              <a:ea typeface="Calibri"/>
              <a:cs typeface="Times New Roman"/>
            </a:endParaRPr>
          </a:p>
          <a:p>
            <a:endParaRPr lang="ru-RU"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56176" y="3573016"/>
            <a:ext cx="2160240" cy="216024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507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fade">
                                      <p:cBhvr>
                                        <p:cTn id="2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a:ea typeface="Calibri"/>
              </a:rPr>
              <a:t>To commemorate</a:t>
            </a:r>
            <a:endParaRPr lang="ru-RU" dirty="0"/>
          </a:p>
        </p:txBody>
      </p:sp>
      <p:sp>
        <p:nvSpPr>
          <p:cNvPr id="3" name="Объект 2"/>
          <p:cNvSpPr>
            <a:spLocks noGrp="1"/>
          </p:cNvSpPr>
          <p:nvPr>
            <p:ph idx="1"/>
          </p:nvPr>
        </p:nvSpPr>
        <p:spPr/>
        <p:txBody>
          <a:bodyPr/>
          <a:lstStyle/>
          <a:p>
            <a:pPr>
              <a:lnSpc>
                <a:spcPct val="115000"/>
              </a:lnSpc>
              <a:spcAft>
                <a:spcPts val="1000"/>
              </a:spcAft>
            </a:pPr>
            <a:r>
              <a:rPr lang="en-US" dirty="0">
                <a:latin typeface="Times New Roman"/>
                <a:ea typeface="Calibri"/>
                <a:cs typeface="Times New Roman"/>
              </a:rPr>
              <a:t>to honor the memory of with a ceremony. See Synonyms at observe.</a:t>
            </a:r>
            <a:endParaRPr lang="ru-RU" sz="1600" dirty="0">
              <a:latin typeface="Calibri"/>
              <a:ea typeface="Calibri"/>
              <a:cs typeface="Times New Roman"/>
            </a:endParaRPr>
          </a:p>
          <a:p>
            <a:pPr>
              <a:lnSpc>
                <a:spcPct val="115000"/>
              </a:lnSpc>
              <a:spcAft>
                <a:spcPts val="1000"/>
              </a:spcAft>
            </a:pPr>
            <a:r>
              <a:rPr lang="en-US" dirty="0">
                <a:latin typeface="Times New Roman"/>
                <a:ea typeface="Calibri"/>
                <a:cs typeface="Times New Roman"/>
              </a:rPr>
              <a:t>2.  To serve as a memorial to.</a:t>
            </a:r>
            <a:endParaRPr lang="ru-RU" sz="1600" dirty="0">
              <a:latin typeface="Calibri"/>
              <a:ea typeface="Calibri"/>
              <a:cs typeface="Times New Roman"/>
            </a:endParaRPr>
          </a:p>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2780928"/>
            <a:ext cx="3168352" cy="296196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47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circle(in)">
                                      <p:cBhvr>
                                        <p:cTn id="15"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412776"/>
            <a:ext cx="6400800" cy="685800"/>
          </a:xfrm>
        </p:spPr>
        <p:txBody>
          <a:bodyPr>
            <a:normAutofit fontScale="90000"/>
          </a:bodyPr>
          <a:lstStyle/>
          <a:p>
            <a:r>
              <a:rPr lang="en-US" b="1" dirty="0">
                <a:latin typeface="Times New Roman"/>
                <a:ea typeface="Calibri"/>
              </a:rPr>
              <a:t>To preserve, to keep  tradition</a:t>
            </a:r>
            <a:endParaRPr lang="ru-RU" dirty="0"/>
          </a:p>
        </p:txBody>
      </p:sp>
      <p:sp>
        <p:nvSpPr>
          <p:cNvPr id="3" name="Объект 2"/>
          <p:cNvSpPr>
            <a:spLocks noGrp="1"/>
          </p:cNvSpPr>
          <p:nvPr>
            <p:ph idx="1"/>
          </p:nvPr>
        </p:nvSpPr>
        <p:spPr/>
        <p:txBody>
          <a:bodyPr/>
          <a:lstStyle/>
          <a:p>
            <a:pPr>
              <a:lnSpc>
                <a:spcPct val="115000"/>
              </a:lnSpc>
              <a:spcAft>
                <a:spcPts val="1000"/>
              </a:spcAft>
            </a:pPr>
            <a:r>
              <a:rPr lang="en-US" i="1" dirty="0">
                <a:latin typeface="Times New Roman"/>
                <a:ea typeface="Calibri"/>
                <a:cs typeface="Times New Roman"/>
              </a:rPr>
              <a:t>to keep in perfect or unaltered condition; maintain unchanged.</a:t>
            </a:r>
            <a:endParaRPr lang="ru-RU" sz="1600" i="1" dirty="0">
              <a:latin typeface="Calibri"/>
              <a:ea typeface="Calibri"/>
              <a:cs typeface="Times New Roman"/>
            </a:endParaRPr>
          </a:p>
          <a:p>
            <a:endParaRPr lang="ru-RU" dirty="0"/>
          </a:p>
        </p:txBody>
      </p:sp>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31640" y="3068960"/>
            <a:ext cx="2785510" cy="205276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788024" y="3151098"/>
            <a:ext cx="3190914" cy="200958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620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 calcmode="lin" valueType="num">
                                      <p:cBhvr additive="base">
                                        <p:cTn id="12" dur="500" fill="hold"/>
                                        <p:tgtEl>
                                          <p:spTgt spid="4098"/>
                                        </p:tgtEl>
                                        <p:attrNameLst>
                                          <p:attrName>ppt_x</p:attrName>
                                        </p:attrNameLst>
                                      </p:cBhvr>
                                      <p:tavLst>
                                        <p:tav tm="0">
                                          <p:val>
                                            <p:strVal val="#ppt_x"/>
                                          </p:val>
                                        </p:tav>
                                        <p:tav tm="100000">
                                          <p:val>
                                            <p:strVal val="#ppt_x"/>
                                          </p:val>
                                        </p:tav>
                                      </p:tavLst>
                                    </p:anim>
                                    <p:anim calcmode="lin" valueType="num">
                                      <p:cBhvr additive="base">
                                        <p:cTn id="13"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099"/>
                                        </p:tgtEl>
                                        <p:attrNameLst>
                                          <p:attrName>style.visibility</p:attrName>
                                        </p:attrNameLst>
                                      </p:cBhvr>
                                      <p:to>
                                        <p:strVal val="visible"/>
                                      </p:to>
                                    </p:set>
                                    <p:animEffect transition="in" filter="barn(inVertical)">
                                      <p:cBhvr>
                                        <p:cTn id="18"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latin typeface="Times New Roman"/>
                <a:ea typeface="Calibri"/>
              </a:rPr>
              <a:t>To recognize an occasion, data</a:t>
            </a:r>
            <a:endParaRPr lang="ru-RU" dirty="0"/>
          </a:p>
        </p:txBody>
      </p:sp>
      <p:sp>
        <p:nvSpPr>
          <p:cNvPr id="3" name="Объект 2"/>
          <p:cNvSpPr>
            <a:spLocks noGrp="1"/>
          </p:cNvSpPr>
          <p:nvPr>
            <p:ph idx="1"/>
          </p:nvPr>
        </p:nvSpPr>
        <p:spPr/>
        <p:txBody>
          <a:bodyPr/>
          <a:lstStyle/>
          <a:p>
            <a:r>
              <a:rPr lang="en-US" i="1" dirty="0">
                <a:latin typeface="Times New Roman"/>
                <a:ea typeface="Calibri"/>
              </a:rPr>
              <a:t>to know to be something that has been perceived before</a:t>
            </a:r>
            <a:endParaRPr lang="ru-RU" i="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2996952"/>
            <a:ext cx="3960440" cy="26243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868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a:ea typeface="Calibri"/>
                <a:cs typeface="Times New Roman"/>
              </a:rPr>
              <a:t>To </a:t>
            </a:r>
            <a:r>
              <a:rPr lang="en-US" b="1" dirty="0" err="1" smtClean="0">
                <a:latin typeface="Times New Roman"/>
                <a:ea typeface="Calibri"/>
                <a:cs typeface="Times New Roman"/>
              </a:rPr>
              <a:t>honour</a:t>
            </a:r>
            <a:r>
              <a:rPr lang="en-US" dirty="0" smtClean="0">
                <a:latin typeface="Times New Roman"/>
                <a:ea typeface="Calibri"/>
                <a:cs typeface="Times New Roman"/>
              </a:rPr>
              <a:t> </a:t>
            </a:r>
            <a:endParaRPr lang="ru-RU" dirty="0"/>
          </a:p>
        </p:txBody>
      </p:sp>
      <p:sp>
        <p:nvSpPr>
          <p:cNvPr id="3" name="Объект 2"/>
          <p:cNvSpPr>
            <a:spLocks noGrp="1"/>
          </p:cNvSpPr>
          <p:nvPr>
            <p:ph idx="1"/>
          </p:nvPr>
        </p:nvSpPr>
        <p:spPr/>
        <p:txBody>
          <a:bodyPr/>
          <a:lstStyle/>
          <a:p>
            <a:pPr>
              <a:lnSpc>
                <a:spcPct val="115000"/>
              </a:lnSpc>
              <a:spcAft>
                <a:spcPts val="1000"/>
              </a:spcAft>
            </a:pPr>
            <a:r>
              <a:rPr lang="en-US" dirty="0" smtClean="0">
                <a:latin typeface="Times New Roman"/>
                <a:ea typeface="Calibri"/>
                <a:cs typeface="Times New Roman"/>
              </a:rPr>
              <a:t>1</a:t>
            </a:r>
            <a:r>
              <a:rPr lang="en-US" dirty="0">
                <a:latin typeface="Times New Roman"/>
                <a:ea typeface="Calibri"/>
                <a:cs typeface="Times New Roman"/>
              </a:rPr>
              <a:t>. to hold in respect or esteem</a:t>
            </a:r>
            <a:endParaRPr lang="ru-RU" sz="1600" dirty="0">
              <a:latin typeface="Calibri"/>
              <a:ea typeface="Calibri"/>
              <a:cs typeface="Times New Roman"/>
            </a:endParaRPr>
          </a:p>
          <a:p>
            <a:pPr>
              <a:lnSpc>
                <a:spcPct val="115000"/>
              </a:lnSpc>
              <a:spcAft>
                <a:spcPts val="1000"/>
              </a:spcAft>
            </a:pPr>
            <a:r>
              <a:rPr lang="en-US" dirty="0">
                <a:latin typeface="Times New Roman"/>
                <a:ea typeface="Calibri"/>
                <a:cs typeface="Times New Roman"/>
              </a:rPr>
              <a:t>2. to show courteous </a:t>
            </a:r>
            <a:r>
              <a:rPr lang="en-US" dirty="0" err="1">
                <a:latin typeface="Times New Roman"/>
                <a:ea typeface="Calibri"/>
                <a:cs typeface="Times New Roman"/>
              </a:rPr>
              <a:t>behaviour</a:t>
            </a:r>
            <a:r>
              <a:rPr lang="en-US" dirty="0">
                <a:latin typeface="Times New Roman"/>
                <a:ea typeface="Calibri"/>
                <a:cs typeface="Times New Roman"/>
              </a:rPr>
              <a:t> towards</a:t>
            </a:r>
            <a:endParaRPr lang="ru-RU" sz="1600" dirty="0">
              <a:latin typeface="Calibri"/>
              <a:ea typeface="Calibri"/>
              <a:cs typeface="Times New Roman"/>
            </a:endParaRPr>
          </a:p>
          <a:p>
            <a:pPr>
              <a:lnSpc>
                <a:spcPct val="115000"/>
              </a:lnSpc>
              <a:spcAft>
                <a:spcPts val="1000"/>
              </a:spcAft>
            </a:pPr>
            <a:r>
              <a:rPr lang="en-US" dirty="0">
                <a:latin typeface="Times New Roman"/>
                <a:ea typeface="Calibri"/>
                <a:cs typeface="Times New Roman"/>
              </a:rPr>
              <a:t>3. to worship</a:t>
            </a:r>
            <a:endParaRPr lang="ru-RU" sz="1600" dirty="0">
              <a:latin typeface="Calibri"/>
              <a:ea typeface="Calibri"/>
              <a:cs typeface="Times New Roman"/>
            </a:endParaRPr>
          </a:p>
          <a:p>
            <a:endParaRPr lang="ru-RU" dirty="0"/>
          </a:p>
        </p:txBody>
      </p:sp>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19672" y="3907888"/>
            <a:ext cx="2620962" cy="17367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148064" y="3717032"/>
            <a:ext cx="2468562" cy="18510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620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146"/>
                                        </p:tgtEl>
                                        <p:attrNameLst>
                                          <p:attrName>style.visibility</p:attrName>
                                        </p:attrNameLst>
                                      </p:cBhvr>
                                      <p:to>
                                        <p:strVal val="visible"/>
                                      </p:to>
                                    </p:set>
                                    <p:animEffect transition="in" filter="barn(inVertical)">
                                      <p:cBhvr>
                                        <p:cTn id="18" dur="500"/>
                                        <p:tgtEl>
                                          <p:spTgt spid="614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6147"/>
                                        </p:tgtEl>
                                        <p:attrNameLst>
                                          <p:attrName>style.visibility</p:attrName>
                                        </p:attrNameLst>
                                      </p:cBhvr>
                                      <p:to>
                                        <p:strVal val="visible"/>
                                      </p:to>
                                    </p:set>
                                    <p:anim calcmode="lin" valueType="num">
                                      <p:cBhvr>
                                        <p:cTn id="23" dur="1000" fill="hold"/>
                                        <p:tgtEl>
                                          <p:spTgt spid="6147"/>
                                        </p:tgtEl>
                                        <p:attrNameLst>
                                          <p:attrName>ppt_w</p:attrName>
                                        </p:attrNameLst>
                                      </p:cBhvr>
                                      <p:tavLst>
                                        <p:tav tm="0">
                                          <p:val>
                                            <p:fltVal val="0"/>
                                          </p:val>
                                        </p:tav>
                                        <p:tav tm="100000">
                                          <p:val>
                                            <p:strVal val="#ppt_w"/>
                                          </p:val>
                                        </p:tav>
                                      </p:tavLst>
                                    </p:anim>
                                    <p:anim calcmode="lin" valueType="num">
                                      <p:cBhvr>
                                        <p:cTn id="24" dur="1000" fill="hold"/>
                                        <p:tgtEl>
                                          <p:spTgt spid="6147"/>
                                        </p:tgtEl>
                                        <p:attrNameLst>
                                          <p:attrName>ppt_h</p:attrName>
                                        </p:attrNameLst>
                                      </p:cBhvr>
                                      <p:tavLst>
                                        <p:tav tm="0">
                                          <p:val>
                                            <p:fltVal val="0"/>
                                          </p:val>
                                        </p:tav>
                                        <p:tav tm="100000">
                                          <p:val>
                                            <p:strVal val="#ppt_h"/>
                                          </p:val>
                                        </p:tav>
                                      </p:tavLst>
                                    </p:anim>
                                    <p:anim calcmode="lin" valueType="num">
                                      <p:cBhvr>
                                        <p:cTn id="25" dur="1000" fill="hold"/>
                                        <p:tgtEl>
                                          <p:spTgt spid="6147"/>
                                        </p:tgtEl>
                                        <p:attrNameLst>
                                          <p:attrName>style.rotation</p:attrName>
                                        </p:attrNameLst>
                                      </p:cBhvr>
                                      <p:tavLst>
                                        <p:tav tm="0">
                                          <p:val>
                                            <p:fltVal val="90"/>
                                          </p:val>
                                        </p:tav>
                                        <p:tav tm="100000">
                                          <p:val>
                                            <p:fltVal val="0"/>
                                          </p:val>
                                        </p:tav>
                                      </p:tavLst>
                                    </p:anim>
                                    <p:animEffect transition="in" filter="fade">
                                      <p:cBhvr>
                                        <p:cTn id="26" dur="1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latin typeface="Times New Roman"/>
                <a:ea typeface="Calibri"/>
              </a:rPr>
              <a:t> to hold a demonstration </a:t>
            </a:r>
            <a:endParaRPr lang="ru-RU" dirty="0"/>
          </a:p>
        </p:txBody>
      </p:sp>
      <p:sp>
        <p:nvSpPr>
          <p:cNvPr id="3" name="Объект 2"/>
          <p:cNvSpPr>
            <a:spLocks noGrp="1"/>
          </p:cNvSpPr>
          <p:nvPr>
            <p:ph idx="1"/>
          </p:nvPr>
        </p:nvSpPr>
        <p:spPr/>
        <p:txBody>
          <a:bodyPr/>
          <a:lstStyle/>
          <a:p>
            <a:r>
              <a:rPr lang="en-US" i="1" dirty="0">
                <a:latin typeface="Times New Roman"/>
                <a:ea typeface="Calibri"/>
              </a:rPr>
              <a:t>to carry out </a:t>
            </a:r>
            <a:endParaRPr lang="ru-RU" i="1" dirty="0"/>
          </a:p>
        </p:txBody>
      </p:sp>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915816" y="2636912"/>
            <a:ext cx="5189537" cy="305593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03285" y="3212976"/>
            <a:ext cx="2001139" cy="150511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413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171"/>
                                        </p:tgtEl>
                                        <p:attrNameLst>
                                          <p:attrName>style.visibility</p:attrName>
                                        </p:attrNameLst>
                                      </p:cBhvr>
                                      <p:to>
                                        <p:strVal val="visible"/>
                                      </p:to>
                                    </p:set>
                                    <p:animEffect transition="in" filter="fade">
                                      <p:cBhvr>
                                        <p:cTn id="15" dur="500"/>
                                        <p:tgtEl>
                                          <p:spTgt spid="7171"/>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170"/>
                                        </p:tgtEl>
                                        <p:attrNameLst>
                                          <p:attrName>style.visibility</p:attrName>
                                        </p:attrNameLst>
                                      </p:cBhvr>
                                      <p:to>
                                        <p:strVal val="visible"/>
                                      </p:to>
                                    </p:set>
                                    <p:animEffect transition="in" filter="fade">
                                      <p:cBhvr>
                                        <p:cTn id="20" dur="1000"/>
                                        <p:tgtEl>
                                          <p:spTgt spid="7170"/>
                                        </p:tgtEl>
                                      </p:cBhvr>
                                    </p:animEffect>
                                    <p:anim calcmode="lin" valueType="num">
                                      <p:cBhvr>
                                        <p:cTn id="21" dur="1000" fill="hold"/>
                                        <p:tgtEl>
                                          <p:spTgt spid="7170"/>
                                        </p:tgtEl>
                                        <p:attrNameLst>
                                          <p:attrName>ppt_x</p:attrName>
                                        </p:attrNameLst>
                                      </p:cBhvr>
                                      <p:tavLst>
                                        <p:tav tm="0">
                                          <p:val>
                                            <p:strVal val="#ppt_x"/>
                                          </p:val>
                                        </p:tav>
                                        <p:tav tm="100000">
                                          <p:val>
                                            <p:strVal val="#ppt_x"/>
                                          </p:val>
                                        </p:tav>
                                      </p:tavLst>
                                    </p:anim>
                                    <p:anim calcmode="lin" valueType="num">
                                      <p:cBhvr>
                                        <p:cTn id="22"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NEW YEAR\happyholidayslights1.gif"/>
          <p:cNvPicPr>
            <a:picLocks noChangeAspect="1" noChangeArrowheads="1" noCrop="1"/>
          </p:cNvPicPr>
          <p:nvPr/>
        </p:nvPicPr>
        <p:blipFill>
          <a:blip r:embed="rId2"/>
          <a:srcRect/>
          <a:stretch>
            <a:fillRect/>
          </a:stretch>
        </p:blipFill>
        <p:spPr bwMode="auto">
          <a:xfrm>
            <a:off x="571472" y="1071570"/>
            <a:ext cx="3905250" cy="3429000"/>
          </a:xfrm>
          <a:prstGeom prst="rect">
            <a:avLst/>
          </a:prstGeom>
          <a:ln w="228600" cap="sq" cmpd="thickThin">
            <a:solidFill>
              <a:srgbClr val="000000"/>
            </a:solidFill>
            <a:prstDash val="solid"/>
            <a:miter lim="800000"/>
          </a:ln>
          <a:effectLst>
            <a:innerShdw blurRad="76200">
              <a:srgbClr val="000000"/>
            </a:innerShdw>
            <a:reflection blurRad="6350" stA="50000" endA="300" endPos="38500" dist="50800" dir="5400000" sy="-100000" algn="bl" rotWithShape="0"/>
          </a:effectLst>
        </p:spPr>
      </p:pic>
      <p:sp>
        <p:nvSpPr>
          <p:cNvPr id="2" name="Заголовок 1"/>
          <p:cNvSpPr>
            <a:spLocks noGrp="1"/>
          </p:cNvSpPr>
          <p:nvPr>
            <p:ph type="title"/>
          </p:nvPr>
        </p:nvSpPr>
        <p:spPr>
          <a:xfrm>
            <a:off x="5929322" y="5214950"/>
            <a:ext cx="2571768" cy="1285884"/>
          </a:xfrm>
        </p:spPr>
        <p:txBody>
          <a:bodyPr>
            <a:normAutofit/>
          </a:bodyPr>
          <a:lstStyle/>
          <a:p>
            <a:r>
              <a:rPr lang="en-US" sz="1400" dirty="0" smtClean="0"/>
              <a:t>F. ex., Christmas,</a:t>
            </a:r>
            <a:br>
              <a:rPr lang="en-US" sz="1400" dirty="0" smtClean="0"/>
            </a:br>
            <a:r>
              <a:rPr lang="en-US" sz="1400" dirty="0" smtClean="0"/>
              <a:t>            St,  Paretic's Day</a:t>
            </a:r>
            <a:br>
              <a:rPr lang="en-US" sz="1400" dirty="0" smtClean="0"/>
            </a:br>
            <a:r>
              <a:rPr lang="en-US" sz="1400" dirty="0" smtClean="0"/>
              <a:t>            Easter</a:t>
            </a:r>
            <a:br>
              <a:rPr lang="en-US" sz="1400" dirty="0" smtClean="0"/>
            </a:br>
            <a:r>
              <a:rPr lang="en-US" sz="1400" dirty="0" smtClean="0"/>
              <a:t>            and others </a:t>
            </a:r>
            <a:br>
              <a:rPr lang="en-US" sz="1400" dirty="0" smtClean="0"/>
            </a:br>
            <a:r>
              <a:rPr lang="en-US" sz="1400" dirty="0" smtClean="0"/>
              <a:t>            </a:t>
            </a:r>
            <a:endParaRPr lang="ru-RU" sz="1400" dirty="0"/>
          </a:p>
        </p:txBody>
      </p:sp>
      <p:sp>
        <p:nvSpPr>
          <p:cNvPr id="3" name="Содержимое 2"/>
          <p:cNvSpPr>
            <a:spLocks noGrp="1"/>
          </p:cNvSpPr>
          <p:nvPr>
            <p:ph idx="1"/>
          </p:nvPr>
        </p:nvSpPr>
        <p:spPr>
          <a:xfrm rot="20265669">
            <a:off x="4304843" y="1684195"/>
            <a:ext cx="4951626" cy="2959035"/>
          </a:xfrm>
        </p:spPr>
        <p:txBody>
          <a:bodyPr/>
          <a:lstStyle/>
          <a:p>
            <a:pPr algn="ctr">
              <a:buNone/>
            </a:pPr>
            <a:r>
              <a:rPr lang="en-US" dirty="0" smtClean="0">
                <a:solidFill>
                  <a:schemeClr val="accent2">
                    <a:lumMod val="40000"/>
                    <a:lumOff val="60000"/>
                  </a:schemeClr>
                </a:solidFill>
                <a:latin typeface="Lucida Handwriting" pitchFamily="66" charset="0"/>
              </a:rPr>
              <a:t>days fixed by law or custom, on which ordinary business is suspended in commemoration of some event or in honor of some person</a:t>
            </a:r>
            <a:endParaRPr lang="ru-RU" dirty="0">
              <a:solidFill>
                <a:schemeClr val="accent2">
                  <a:lumMod val="40000"/>
                  <a:lumOff val="6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9"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0" dur="1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par>
                          <p:cTn id="11" fill="hold">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52" presetClass="entr" presetSubtype="0" fill="hold" nodeType="afterEffect">
                                  <p:stCondLst>
                                    <p:cond delay="0"/>
                                  </p:stCondLst>
                                  <p:childTnLst>
                                    <p:set>
                                      <p:cBhvr>
                                        <p:cTn id="20" dur="1" fill="hold">
                                          <p:stCondLst>
                                            <p:cond delay="0"/>
                                          </p:stCondLst>
                                        </p:cTn>
                                        <p:tgtEl>
                                          <p:spTgt spid="3074"/>
                                        </p:tgtEl>
                                        <p:attrNameLst>
                                          <p:attrName>style.visibility</p:attrName>
                                        </p:attrNameLst>
                                      </p:cBhvr>
                                      <p:to>
                                        <p:strVal val="visible"/>
                                      </p:to>
                                    </p:set>
                                    <p:animScale>
                                      <p:cBhvr>
                                        <p:cTn id="21" dur="1000" decel="50000" fill="hold">
                                          <p:stCondLst>
                                            <p:cond delay="0"/>
                                          </p:stCondLst>
                                        </p:cTn>
                                        <p:tgtEl>
                                          <p:spTgt spid="307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074"/>
                                        </p:tgtEl>
                                        <p:attrNameLst>
                                          <p:attrName>ppt_x</p:attrName>
                                          <p:attrName>ppt_y</p:attrName>
                                        </p:attrNameLst>
                                      </p:cBhvr>
                                    </p:animMotion>
                                    <p:animEffect transition="in" filter="fade">
                                      <p:cBhvr>
                                        <p:cTn id="23"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a:ea typeface="Calibri"/>
                <a:cs typeface="Times New Roman"/>
              </a:rPr>
              <a:t>to sponsor a parade </a:t>
            </a:r>
            <a:endParaRPr lang="ru-RU" b="1" dirty="0"/>
          </a:p>
        </p:txBody>
      </p:sp>
      <p:sp>
        <p:nvSpPr>
          <p:cNvPr id="3" name="Объект 2"/>
          <p:cNvSpPr>
            <a:spLocks noGrp="1"/>
          </p:cNvSpPr>
          <p:nvPr>
            <p:ph idx="1"/>
          </p:nvPr>
        </p:nvSpPr>
        <p:spPr/>
        <p:txBody>
          <a:bodyPr/>
          <a:lstStyle/>
          <a:p>
            <a:pPr algn="just">
              <a:lnSpc>
                <a:spcPct val="115000"/>
              </a:lnSpc>
              <a:spcAft>
                <a:spcPts val="1000"/>
              </a:spcAft>
            </a:pPr>
            <a:r>
              <a:rPr lang="en-US" i="1" dirty="0">
                <a:latin typeface="Times New Roman"/>
                <a:ea typeface="Calibri"/>
                <a:cs typeface="Times New Roman"/>
              </a:rPr>
              <a:t>T</a:t>
            </a:r>
            <a:r>
              <a:rPr lang="en-US" i="1" dirty="0" smtClean="0">
                <a:latin typeface="Times New Roman"/>
                <a:ea typeface="Calibri"/>
                <a:cs typeface="Times New Roman"/>
              </a:rPr>
              <a:t>o </a:t>
            </a:r>
            <a:r>
              <a:rPr lang="en-US" i="1" dirty="0">
                <a:latin typeface="Times New Roman"/>
                <a:ea typeface="Calibri"/>
                <a:cs typeface="Times New Roman"/>
              </a:rPr>
              <a:t>pay all or part of the cost of putting on a parade</a:t>
            </a:r>
            <a:endParaRPr lang="ru-RU" sz="1400" i="1" dirty="0">
              <a:latin typeface="Calibri"/>
              <a:ea typeface="Calibri"/>
              <a:cs typeface="Times New Roman"/>
            </a:endParaRPr>
          </a:p>
          <a:p>
            <a:endParaRPr lang="ru-RU" dirty="0"/>
          </a:p>
        </p:txBody>
      </p:sp>
      <p:pic>
        <p:nvPicPr>
          <p:cNvPr id="8195"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331640" y="2852936"/>
            <a:ext cx="2727325" cy="27273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932040" y="2997198"/>
            <a:ext cx="2994025" cy="27273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770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195"/>
                                        </p:tgtEl>
                                        <p:attrNameLst>
                                          <p:attrName>style.visibility</p:attrName>
                                        </p:attrNameLst>
                                      </p:cBhvr>
                                      <p:to>
                                        <p:strVal val="visible"/>
                                      </p:to>
                                    </p:set>
                                    <p:animEffect transition="in" filter="fade">
                                      <p:cBhvr>
                                        <p:cTn id="13" dur="500"/>
                                        <p:tgtEl>
                                          <p:spTgt spid="819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8196"/>
                                        </p:tgtEl>
                                        <p:attrNameLst>
                                          <p:attrName>style.visibility</p:attrName>
                                        </p:attrNameLst>
                                      </p:cBhvr>
                                      <p:to>
                                        <p:strVal val="visible"/>
                                      </p:to>
                                    </p:set>
                                    <p:animEffect transition="in" filter="circle(in)">
                                      <p:cBhvr>
                                        <p:cTn id="18"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1988840"/>
            <a:ext cx="6400800" cy="685800"/>
          </a:xfrm>
        </p:spPr>
        <p:txBody>
          <a:bodyPr>
            <a:normAutofit fontScale="90000"/>
          </a:bodyPr>
          <a:lstStyle/>
          <a:p>
            <a:r>
              <a:rPr lang="en-US" dirty="0">
                <a:latin typeface="Times New Roman"/>
                <a:ea typeface="Calibri"/>
              </a:rPr>
              <a:t>to give a party (to throw a party) (colloq.) </a:t>
            </a:r>
            <a:endParaRPr lang="ru-RU" dirty="0"/>
          </a:p>
        </p:txBody>
      </p:sp>
      <p:sp>
        <p:nvSpPr>
          <p:cNvPr id="3" name="Объект 2"/>
          <p:cNvSpPr>
            <a:spLocks noGrp="1"/>
          </p:cNvSpPr>
          <p:nvPr>
            <p:ph idx="1"/>
          </p:nvPr>
        </p:nvSpPr>
        <p:spPr/>
        <p:txBody>
          <a:bodyPr/>
          <a:lstStyle/>
          <a:p>
            <a:pPr algn="just">
              <a:lnSpc>
                <a:spcPct val="115000"/>
              </a:lnSpc>
              <a:spcAft>
                <a:spcPts val="1000"/>
              </a:spcAft>
            </a:pPr>
            <a:endParaRPr lang="en-US" i="1" dirty="0" smtClean="0">
              <a:latin typeface="Times New Roman"/>
              <a:ea typeface="Calibri"/>
              <a:cs typeface="Times New Roman"/>
            </a:endParaRPr>
          </a:p>
          <a:p>
            <a:pPr algn="just">
              <a:lnSpc>
                <a:spcPct val="115000"/>
              </a:lnSpc>
              <a:spcAft>
                <a:spcPts val="1000"/>
              </a:spcAft>
            </a:pPr>
            <a:r>
              <a:rPr lang="en-US" i="1" dirty="0" smtClean="0">
                <a:latin typeface="Times New Roman"/>
                <a:ea typeface="Calibri"/>
                <a:cs typeface="Times New Roman"/>
              </a:rPr>
              <a:t>to </a:t>
            </a:r>
            <a:r>
              <a:rPr lang="en-US" i="1" dirty="0">
                <a:latin typeface="Times New Roman"/>
                <a:ea typeface="Calibri"/>
                <a:cs typeface="Times New Roman"/>
              </a:rPr>
              <a:t>organize a social gathering for pleasure, often held as a celebration</a:t>
            </a:r>
            <a:endParaRPr lang="ru-RU" sz="1400" i="1" dirty="0">
              <a:latin typeface="Calibri"/>
              <a:ea typeface="Calibri"/>
              <a:cs typeface="Times New Roman"/>
            </a:endParaRPr>
          </a:p>
          <a:p>
            <a:endParaRPr lang="ru-RU" dirty="0"/>
          </a:p>
        </p:txBody>
      </p:sp>
      <p:pic>
        <p:nvPicPr>
          <p:cNvPr id="921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580112" y="3212976"/>
            <a:ext cx="2592288" cy="25922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586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wipe(down)">
                                      <p:cBhvr>
                                        <p:cTn id="14" dur="580">
                                          <p:stCondLst>
                                            <p:cond delay="0"/>
                                          </p:stCondLst>
                                        </p:cTn>
                                        <p:tgtEl>
                                          <p:spTgt spid="9218"/>
                                        </p:tgtEl>
                                      </p:cBhvr>
                                    </p:animEffect>
                                    <p:anim calcmode="lin" valueType="num">
                                      <p:cBhvr>
                                        <p:cTn id="15" dur="1822" tmFilter="0,0; 0.14,0.36; 0.43,0.73; 0.71,0.91; 1.0,1.0">
                                          <p:stCondLst>
                                            <p:cond delay="0"/>
                                          </p:stCondLst>
                                        </p:cTn>
                                        <p:tgtEl>
                                          <p:spTgt spid="921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921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921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921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9218"/>
                                        </p:tgtEl>
                                        <p:attrNameLst>
                                          <p:attrName>ppt_y</p:attrName>
                                        </p:attrNameLst>
                                      </p:cBhvr>
                                      <p:tavLst>
                                        <p:tav tm="0" fmla="#ppt_y-sin(pi*$)/81">
                                          <p:val>
                                            <p:fltVal val="0"/>
                                          </p:val>
                                        </p:tav>
                                        <p:tav tm="100000">
                                          <p:val>
                                            <p:fltVal val="1"/>
                                          </p:val>
                                        </p:tav>
                                      </p:tavLst>
                                    </p:anim>
                                    <p:animScale>
                                      <p:cBhvr>
                                        <p:cTn id="20" dur="26">
                                          <p:stCondLst>
                                            <p:cond delay="650"/>
                                          </p:stCondLst>
                                        </p:cTn>
                                        <p:tgtEl>
                                          <p:spTgt spid="9218"/>
                                        </p:tgtEl>
                                      </p:cBhvr>
                                      <p:to x="100000" y="60000"/>
                                    </p:animScale>
                                    <p:animScale>
                                      <p:cBhvr>
                                        <p:cTn id="21" dur="166" decel="50000">
                                          <p:stCondLst>
                                            <p:cond delay="676"/>
                                          </p:stCondLst>
                                        </p:cTn>
                                        <p:tgtEl>
                                          <p:spTgt spid="9218"/>
                                        </p:tgtEl>
                                      </p:cBhvr>
                                      <p:to x="100000" y="100000"/>
                                    </p:animScale>
                                    <p:animScale>
                                      <p:cBhvr>
                                        <p:cTn id="22" dur="26">
                                          <p:stCondLst>
                                            <p:cond delay="1312"/>
                                          </p:stCondLst>
                                        </p:cTn>
                                        <p:tgtEl>
                                          <p:spTgt spid="9218"/>
                                        </p:tgtEl>
                                      </p:cBhvr>
                                      <p:to x="100000" y="80000"/>
                                    </p:animScale>
                                    <p:animScale>
                                      <p:cBhvr>
                                        <p:cTn id="23" dur="166" decel="50000">
                                          <p:stCondLst>
                                            <p:cond delay="1338"/>
                                          </p:stCondLst>
                                        </p:cTn>
                                        <p:tgtEl>
                                          <p:spTgt spid="9218"/>
                                        </p:tgtEl>
                                      </p:cBhvr>
                                      <p:to x="100000" y="100000"/>
                                    </p:animScale>
                                    <p:animScale>
                                      <p:cBhvr>
                                        <p:cTn id="24" dur="26">
                                          <p:stCondLst>
                                            <p:cond delay="1642"/>
                                          </p:stCondLst>
                                        </p:cTn>
                                        <p:tgtEl>
                                          <p:spTgt spid="9218"/>
                                        </p:tgtEl>
                                      </p:cBhvr>
                                      <p:to x="100000" y="90000"/>
                                    </p:animScale>
                                    <p:animScale>
                                      <p:cBhvr>
                                        <p:cTn id="25" dur="166" decel="50000">
                                          <p:stCondLst>
                                            <p:cond delay="1668"/>
                                          </p:stCondLst>
                                        </p:cTn>
                                        <p:tgtEl>
                                          <p:spTgt spid="9218"/>
                                        </p:tgtEl>
                                      </p:cBhvr>
                                      <p:to x="100000" y="100000"/>
                                    </p:animScale>
                                    <p:animScale>
                                      <p:cBhvr>
                                        <p:cTn id="26" dur="26">
                                          <p:stCondLst>
                                            <p:cond delay="1808"/>
                                          </p:stCondLst>
                                        </p:cTn>
                                        <p:tgtEl>
                                          <p:spTgt spid="9218"/>
                                        </p:tgtEl>
                                      </p:cBhvr>
                                      <p:to x="100000" y="95000"/>
                                    </p:animScale>
                                    <p:animScale>
                                      <p:cBhvr>
                                        <p:cTn id="27" dur="166" decel="50000">
                                          <p:stCondLst>
                                            <p:cond delay="1834"/>
                                          </p:stCondLst>
                                        </p:cTn>
                                        <p:tgtEl>
                                          <p:spTgt spid="92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412776"/>
            <a:ext cx="6400800" cy="685800"/>
          </a:xfrm>
        </p:spPr>
        <p:txBody>
          <a:bodyPr>
            <a:normAutofit fontScale="90000"/>
          </a:bodyPr>
          <a:lstStyle/>
          <a:p>
            <a:r>
              <a:rPr lang="en-US" b="1" dirty="0">
                <a:latin typeface="Times New Roman"/>
                <a:ea typeface="Calibri"/>
                <a:cs typeface="Times New Roman"/>
              </a:rPr>
              <a:t>to demonstrate labor solidarity </a:t>
            </a:r>
            <a:endParaRPr lang="ru-RU" b="1" dirty="0"/>
          </a:p>
        </p:txBody>
      </p:sp>
      <p:sp>
        <p:nvSpPr>
          <p:cNvPr id="3" name="Объект 2"/>
          <p:cNvSpPr>
            <a:spLocks noGrp="1"/>
          </p:cNvSpPr>
          <p:nvPr>
            <p:ph idx="1"/>
          </p:nvPr>
        </p:nvSpPr>
        <p:spPr/>
        <p:txBody>
          <a:bodyPr/>
          <a:lstStyle/>
          <a:p>
            <a:pPr algn="just">
              <a:lnSpc>
                <a:spcPct val="115000"/>
              </a:lnSpc>
              <a:spcAft>
                <a:spcPts val="1000"/>
              </a:spcAft>
            </a:pPr>
            <a:r>
              <a:rPr lang="en-US" i="1" dirty="0" smtClean="0">
                <a:latin typeface="Times New Roman"/>
                <a:ea typeface="Calibri"/>
                <a:cs typeface="Times New Roman"/>
              </a:rPr>
              <a:t>to </a:t>
            </a:r>
            <a:r>
              <a:rPr lang="en-US" i="1" dirty="0">
                <a:latin typeface="Times New Roman"/>
                <a:ea typeface="Calibri"/>
                <a:cs typeface="Times New Roman"/>
              </a:rPr>
              <a:t>express feelings of  fellowship arising from common responsibilities and interests</a:t>
            </a:r>
            <a:endParaRPr lang="ru-RU" sz="1400" i="1" dirty="0">
              <a:latin typeface="Calibri"/>
              <a:ea typeface="Calibri"/>
              <a:cs typeface="Times New Roman"/>
            </a:endParaRPr>
          </a:p>
          <a:p>
            <a:endParaRPr lang="ru-RU" dirty="0"/>
          </a:p>
        </p:txBody>
      </p:sp>
      <p:pic>
        <p:nvPicPr>
          <p:cNvPr id="1024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51078" y="3068961"/>
            <a:ext cx="4350842" cy="252028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130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242"/>
                                        </p:tgtEl>
                                        <p:attrNameLst>
                                          <p:attrName>style.visibility</p:attrName>
                                        </p:attrNameLst>
                                      </p:cBhvr>
                                      <p:to>
                                        <p:strVal val="visible"/>
                                      </p:to>
                                    </p:set>
                                    <p:animEffect transition="in" filter="fade">
                                      <p:cBhvr>
                                        <p:cTn id="13"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484784"/>
            <a:ext cx="6400800" cy="685800"/>
          </a:xfrm>
        </p:spPr>
        <p:txBody>
          <a:bodyPr>
            <a:normAutofit fontScale="90000"/>
          </a:bodyPr>
          <a:lstStyle/>
          <a:p>
            <a:r>
              <a:rPr lang="en-US" b="1" dirty="0">
                <a:latin typeface="Times New Roman"/>
                <a:ea typeface="Calibri"/>
                <a:cs typeface="Times New Roman"/>
              </a:rPr>
              <a:t>to have family get together </a:t>
            </a:r>
            <a:endParaRPr lang="ru-RU" b="1" dirty="0"/>
          </a:p>
        </p:txBody>
      </p:sp>
      <p:sp>
        <p:nvSpPr>
          <p:cNvPr id="3" name="Объект 2"/>
          <p:cNvSpPr>
            <a:spLocks noGrp="1"/>
          </p:cNvSpPr>
          <p:nvPr>
            <p:ph idx="1"/>
          </p:nvPr>
        </p:nvSpPr>
        <p:spPr/>
        <p:txBody>
          <a:bodyPr/>
          <a:lstStyle/>
          <a:p>
            <a:pPr algn="just">
              <a:lnSpc>
                <a:spcPct val="115000"/>
              </a:lnSpc>
              <a:spcAft>
                <a:spcPts val="1000"/>
              </a:spcAft>
            </a:pPr>
            <a:r>
              <a:rPr lang="en-US" dirty="0" smtClean="0">
                <a:latin typeface="Times New Roman"/>
                <a:ea typeface="Calibri"/>
                <a:cs typeface="Times New Roman"/>
              </a:rPr>
              <a:t> </a:t>
            </a:r>
            <a:r>
              <a:rPr lang="en-US" i="1" dirty="0">
                <a:latin typeface="Times New Roman"/>
                <a:ea typeface="Calibri"/>
                <a:cs typeface="Times New Roman"/>
              </a:rPr>
              <a:t>to organize a meeting of all members of the family</a:t>
            </a:r>
            <a:endParaRPr lang="ru-RU" i="1" dirty="0">
              <a:latin typeface="Calibri"/>
              <a:ea typeface="Calibri"/>
              <a:cs typeface="Times New Roman"/>
            </a:endParaRPr>
          </a:p>
          <a:p>
            <a:endParaRPr lang="ru-RU" dirty="0"/>
          </a:p>
        </p:txBody>
      </p:sp>
      <p:pic>
        <p:nvPicPr>
          <p:cNvPr id="1126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267744" y="2780928"/>
            <a:ext cx="4607658" cy="305967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419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fade">
                                      <p:cBhvr>
                                        <p:cTn id="12" dur="1000"/>
                                        <p:tgtEl>
                                          <p:spTgt spid="11266"/>
                                        </p:tgtEl>
                                      </p:cBhvr>
                                    </p:animEffect>
                                    <p:anim calcmode="lin" valueType="num">
                                      <p:cBhvr>
                                        <p:cTn id="13" dur="1000" fill="hold"/>
                                        <p:tgtEl>
                                          <p:spTgt spid="11266"/>
                                        </p:tgtEl>
                                        <p:attrNameLst>
                                          <p:attrName>ppt_x</p:attrName>
                                        </p:attrNameLst>
                                      </p:cBhvr>
                                      <p:tavLst>
                                        <p:tav tm="0">
                                          <p:val>
                                            <p:strVal val="#ppt_x"/>
                                          </p:val>
                                        </p:tav>
                                        <p:tav tm="100000">
                                          <p:val>
                                            <p:strVal val="#ppt_x"/>
                                          </p:val>
                                        </p:tav>
                                      </p:tavLst>
                                    </p:anim>
                                    <p:anim calcmode="lin" valueType="num">
                                      <p:cBhvr>
                                        <p:cTn id="14"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a:ea typeface="Calibri"/>
                <a:cs typeface="Times New Roman"/>
              </a:rPr>
              <a:t>merry-making</a:t>
            </a:r>
            <a:endParaRPr lang="ru-RU" b="1" dirty="0"/>
          </a:p>
        </p:txBody>
      </p:sp>
      <p:sp>
        <p:nvSpPr>
          <p:cNvPr id="3" name="Объект 2"/>
          <p:cNvSpPr>
            <a:spLocks noGrp="1"/>
          </p:cNvSpPr>
          <p:nvPr>
            <p:ph idx="1"/>
          </p:nvPr>
        </p:nvSpPr>
        <p:spPr/>
        <p:txBody>
          <a:bodyPr/>
          <a:lstStyle/>
          <a:p>
            <a:r>
              <a:rPr lang="en-US" i="1" dirty="0" smtClean="0">
                <a:latin typeface="Times New Roman"/>
                <a:ea typeface="Calibri"/>
                <a:cs typeface="Times New Roman"/>
              </a:rPr>
              <a:t>a </a:t>
            </a:r>
            <a:r>
              <a:rPr lang="en-US" i="1" dirty="0">
                <a:latin typeface="Times New Roman"/>
                <a:ea typeface="Calibri"/>
                <a:cs typeface="Times New Roman"/>
              </a:rPr>
              <a:t>participation in festive activities</a:t>
            </a:r>
            <a:endParaRPr lang="ru-RU" i="1" dirty="0">
              <a:latin typeface="Calibri"/>
              <a:ea typeface="Calibri"/>
              <a:cs typeface="Times New Roman"/>
            </a:endParaRPr>
          </a:p>
          <a:p>
            <a:endParaRPr lang="ru-RU" dirty="0"/>
          </a:p>
        </p:txBody>
      </p:sp>
      <p:pic>
        <p:nvPicPr>
          <p:cNvPr id="1229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915816" y="2852936"/>
            <a:ext cx="4983163" cy="300196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758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fade">
                                      <p:cBhvr>
                                        <p:cTn id="12" dur="1000"/>
                                        <p:tgtEl>
                                          <p:spTgt spid="12290"/>
                                        </p:tgtEl>
                                      </p:cBhvr>
                                    </p:animEffect>
                                    <p:anim calcmode="lin" valueType="num">
                                      <p:cBhvr>
                                        <p:cTn id="13" dur="1000" fill="hold"/>
                                        <p:tgtEl>
                                          <p:spTgt spid="12290"/>
                                        </p:tgtEl>
                                        <p:attrNameLst>
                                          <p:attrName>ppt_x</p:attrName>
                                        </p:attrNameLst>
                                      </p:cBhvr>
                                      <p:tavLst>
                                        <p:tav tm="0">
                                          <p:val>
                                            <p:strVal val="#ppt_x"/>
                                          </p:val>
                                        </p:tav>
                                        <p:tav tm="100000">
                                          <p:val>
                                            <p:strVal val="#ppt_x"/>
                                          </p:val>
                                        </p:tav>
                                      </p:tavLst>
                                    </p:anim>
                                    <p:anim calcmode="lin" valueType="num">
                                      <p:cBhvr>
                                        <p:cTn id="14"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484784"/>
            <a:ext cx="6400800" cy="685800"/>
          </a:xfrm>
        </p:spPr>
        <p:txBody>
          <a:bodyPr>
            <a:normAutofit fontScale="90000"/>
          </a:bodyPr>
          <a:lstStyle/>
          <a:p>
            <a:r>
              <a:rPr lang="en-US" b="1" dirty="0">
                <a:latin typeface="Times New Roman"/>
                <a:ea typeface="Calibri"/>
                <a:cs typeface="Times New Roman"/>
              </a:rPr>
              <a:t>to give presents (BE), gifts (AE) </a:t>
            </a:r>
            <a:endParaRPr lang="ru-RU" b="1" dirty="0"/>
          </a:p>
        </p:txBody>
      </p:sp>
      <p:sp>
        <p:nvSpPr>
          <p:cNvPr id="3" name="Объект 2"/>
          <p:cNvSpPr>
            <a:spLocks noGrp="1"/>
          </p:cNvSpPr>
          <p:nvPr>
            <p:ph idx="1"/>
          </p:nvPr>
        </p:nvSpPr>
        <p:spPr>
          <a:xfrm>
            <a:off x="1403648" y="2492896"/>
            <a:ext cx="6400800" cy="3048001"/>
          </a:xfrm>
        </p:spPr>
        <p:txBody>
          <a:bodyPr/>
          <a:lstStyle/>
          <a:p>
            <a:r>
              <a:rPr lang="en-US" i="1" dirty="0" smtClean="0">
                <a:latin typeface="Times New Roman"/>
                <a:ea typeface="Calibri"/>
                <a:cs typeface="Times New Roman"/>
              </a:rPr>
              <a:t>to </a:t>
            </a:r>
            <a:r>
              <a:rPr lang="en-US" i="1" dirty="0">
                <a:latin typeface="Times New Roman"/>
                <a:ea typeface="Calibri"/>
                <a:cs typeface="Times New Roman"/>
              </a:rPr>
              <a:t>give someone something pleasant  with meaning and purpose.</a:t>
            </a:r>
            <a:endParaRPr lang="ru-RU" i="1" dirty="0">
              <a:latin typeface="Calibri"/>
              <a:ea typeface="Calibri"/>
              <a:cs typeface="Times New Roman"/>
            </a:endParaRPr>
          </a:p>
          <a:p>
            <a:endParaRPr lang="ru-RU" dirty="0"/>
          </a:p>
        </p:txBody>
      </p:sp>
      <p:pic>
        <p:nvPicPr>
          <p:cNvPr id="1331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63888" y="2996952"/>
            <a:ext cx="3960440" cy="262550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57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 calcmode="lin" valueType="num">
                                      <p:cBhvr additive="base">
                                        <p:cTn id="12" dur="500" fill="hold"/>
                                        <p:tgtEl>
                                          <p:spTgt spid="13314"/>
                                        </p:tgtEl>
                                        <p:attrNameLst>
                                          <p:attrName>ppt_x</p:attrName>
                                        </p:attrNameLst>
                                      </p:cBhvr>
                                      <p:tavLst>
                                        <p:tav tm="0">
                                          <p:val>
                                            <p:strVal val="#ppt_x"/>
                                          </p:val>
                                        </p:tav>
                                        <p:tav tm="100000">
                                          <p:val>
                                            <p:strVal val="#ppt_x"/>
                                          </p:val>
                                        </p:tav>
                                      </p:tavLst>
                                    </p:anim>
                                    <p:anim calcmode="lin" valueType="num">
                                      <p:cBhvr additive="base">
                                        <p:cTn id="13"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412776"/>
            <a:ext cx="6400800" cy="685800"/>
          </a:xfrm>
        </p:spPr>
        <p:txBody>
          <a:bodyPr>
            <a:normAutofit fontScale="90000"/>
          </a:bodyPr>
          <a:lstStyle/>
          <a:p>
            <a:r>
              <a:rPr lang="en-US" dirty="0">
                <a:latin typeface="Times New Roman"/>
                <a:ea typeface="Calibri"/>
                <a:cs typeface="Times New Roman"/>
              </a:rPr>
              <a:t>to send greeting cards, Valentine cards </a:t>
            </a:r>
            <a:endParaRPr lang="ru-RU" dirty="0"/>
          </a:p>
        </p:txBody>
      </p:sp>
      <p:sp>
        <p:nvSpPr>
          <p:cNvPr id="3" name="Объект 2"/>
          <p:cNvSpPr>
            <a:spLocks noGrp="1"/>
          </p:cNvSpPr>
          <p:nvPr>
            <p:ph idx="1"/>
          </p:nvPr>
        </p:nvSpPr>
        <p:spPr/>
        <p:txBody>
          <a:bodyPr/>
          <a:lstStyle/>
          <a:p>
            <a:r>
              <a:rPr lang="en-US" i="1" dirty="0" smtClean="0">
                <a:latin typeface="Times New Roman"/>
                <a:ea typeface="Calibri"/>
                <a:cs typeface="Times New Roman"/>
              </a:rPr>
              <a:t>to </a:t>
            </a:r>
            <a:r>
              <a:rPr lang="en-US" i="1" dirty="0">
                <a:latin typeface="Times New Roman"/>
                <a:ea typeface="Calibri"/>
                <a:cs typeface="Times New Roman"/>
              </a:rPr>
              <a:t>send illustrated, folded  cards given on special occasion or holiday to express personal greetings</a:t>
            </a:r>
            <a:endParaRPr lang="ru-RU" i="1" dirty="0">
              <a:latin typeface="Calibri"/>
              <a:ea typeface="Calibri"/>
              <a:cs typeface="Times New Roman"/>
            </a:endParaRPr>
          </a:p>
          <a:p>
            <a:endParaRPr lang="ru-RU" dirty="0"/>
          </a:p>
        </p:txBody>
      </p:sp>
      <p:pic>
        <p:nvPicPr>
          <p:cNvPr id="1433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220072" y="2924944"/>
            <a:ext cx="2880319" cy="262191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280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338"/>
                                        </p:tgtEl>
                                        <p:attrNameLst>
                                          <p:attrName>style.visibility</p:attrName>
                                        </p:attrNameLst>
                                      </p:cBhvr>
                                      <p:to>
                                        <p:strVal val="visible"/>
                                      </p:to>
                                    </p:set>
                                    <p:animEffect transition="in" filter="barn(inVertical)">
                                      <p:cBhvr>
                                        <p:cTn id="12"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340768"/>
            <a:ext cx="6400800" cy="685800"/>
          </a:xfrm>
        </p:spPr>
        <p:txBody>
          <a:bodyPr>
            <a:normAutofit fontScale="90000"/>
          </a:bodyPr>
          <a:lstStyle/>
          <a:p>
            <a:r>
              <a:rPr lang="en-US" b="1" dirty="0">
                <a:latin typeface="Times New Roman"/>
                <a:ea typeface="Calibri"/>
                <a:cs typeface="Times New Roman"/>
              </a:rPr>
              <a:t>to go treat or tricking  </a:t>
            </a:r>
            <a:endParaRPr lang="ru-RU" b="1" dirty="0"/>
          </a:p>
        </p:txBody>
      </p:sp>
      <p:sp>
        <p:nvSpPr>
          <p:cNvPr id="3" name="Объект 2"/>
          <p:cNvSpPr>
            <a:spLocks noGrp="1"/>
          </p:cNvSpPr>
          <p:nvPr>
            <p:ph idx="1"/>
          </p:nvPr>
        </p:nvSpPr>
        <p:spPr>
          <a:xfrm>
            <a:off x="1187624" y="2276872"/>
            <a:ext cx="6400800" cy="3048001"/>
          </a:xfrm>
        </p:spPr>
        <p:txBody>
          <a:bodyPr/>
          <a:lstStyle/>
          <a:p>
            <a:r>
              <a:rPr lang="en-US" i="1" dirty="0" smtClean="0">
                <a:latin typeface="Times New Roman"/>
                <a:ea typeface="Calibri"/>
                <a:cs typeface="Times New Roman"/>
              </a:rPr>
              <a:t>to </a:t>
            </a:r>
            <a:r>
              <a:rPr lang="en-US" i="1" dirty="0">
                <a:latin typeface="Times New Roman"/>
                <a:ea typeface="Calibri"/>
                <a:cs typeface="Times New Roman"/>
              </a:rPr>
              <a:t>travel from house to house in order to ask for treats such as candy (or, in some cultures, money) with the question "Trick or treat?" on Halloween in USA.</a:t>
            </a:r>
            <a:endParaRPr lang="ru-RU" i="1" dirty="0">
              <a:latin typeface="Calibri"/>
              <a:ea typeface="Calibri"/>
              <a:cs typeface="Times New Roman"/>
            </a:endParaRPr>
          </a:p>
          <a:p>
            <a:endParaRPr lang="ru-RU" dirty="0"/>
          </a:p>
        </p:txBody>
      </p:sp>
      <p:pic>
        <p:nvPicPr>
          <p:cNvPr id="1536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39952" y="3117465"/>
            <a:ext cx="3816424" cy="253898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047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5362"/>
                                        </p:tgtEl>
                                        <p:attrNameLst>
                                          <p:attrName>style.visibility</p:attrName>
                                        </p:attrNameLst>
                                      </p:cBhvr>
                                      <p:to>
                                        <p:strVal val="visible"/>
                                      </p:to>
                                    </p:set>
                                    <p:anim calcmode="lin" valueType="num">
                                      <p:cBhvr>
                                        <p:cTn id="14" dur="500" fill="hold"/>
                                        <p:tgtEl>
                                          <p:spTgt spid="15362"/>
                                        </p:tgtEl>
                                        <p:attrNameLst>
                                          <p:attrName>ppt_w</p:attrName>
                                        </p:attrNameLst>
                                      </p:cBhvr>
                                      <p:tavLst>
                                        <p:tav tm="0">
                                          <p:val>
                                            <p:fltVal val="0"/>
                                          </p:val>
                                        </p:tav>
                                        <p:tav tm="100000">
                                          <p:val>
                                            <p:strVal val="#ppt_w"/>
                                          </p:val>
                                        </p:tav>
                                      </p:tavLst>
                                    </p:anim>
                                    <p:anim calcmode="lin" valueType="num">
                                      <p:cBhvr>
                                        <p:cTn id="15" dur="500" fill="hold"/>
                                        <p:tgtEl>
                                          <p:spTgt spid="15362"/>
                                        </p:tgtEl>
                                        <p:attrNameLst>
                                          <p:attrName>ppt_h</p:attrName>
                                        </p:attrNameLst>
                                      </p:cBhvr>
                                      <p:tavLst>
                                        <p:tav tm="0">
                                          <p:val>
                                            <p:fltVal val="0"/>
                                          </p:val>
                                        </p:tav>
                                        <p:tav tm="100000">
                                          <p:val>
                                            <p:strVal val="#ppt_h"/>
                                          </p:val>
                                        </p:tav>
                                      </p:tavLst>
                                    </p:anim>
                                    <p:animEffect transition="in" filter="fade">
                                      <p:cBhvr>
                                        <p:cTn id="16"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412776"/>
            <a:ext cx="6400800" cy="685800"/>
          </a:xfrm>
        </p:spPr>
        <p:txBody>
          <a:bodyPr>
            <a:normAutofit fontScale="90000"/>
          </a:bodyPr>
          <a:lstStyle/>
          <a:p>
            <a:r>
              <a:rPr lang="en-US" b="1" dirty="0">
                <a:latin typeface="Times New Roman"/>
                <a:ea typeface="Calibri"/>
              </a:rPr>
              <a:t>to ask a penny for the guy </a:t>
            </a:r>
            <a:endParaRPr lang="ru-RU" b="1" dirty="0"/>
          </a:p>
        </p:txBody>
      </p:sp>
      <p:sp>
        <p:nvSpPr>
          <p:cNvPr id="3" name="Объект 2"/>
          <p:cNvSpPr>
            <a:spLocks noGrp="1"/>
          </p:cNvSpPr>
          <p:nvPr>
            <p:ph idx="1"/>
          </p:nvPr>
        </p:nvSpPr>
        <p:spPr/>
        <p:txBody>
          <a:bodyPr/>
          <a:lstStyle/>
          <a:p>
            <a:r>
              <a:rPr lang="en-US" i="1" dirty="0" smtClean="0">
                <a:latin typeface="Times New Roman"/>
                <a:ea typeface="Calibri"/>
              </a:rPr>
              <a:t>to </a:t>
            </a:r>
            <a:r>
              <a:rPr lang="en-US" i="1" dirty="0">
                <a:latin typeface="Times New Roman"/>
                <a:ea typeface="Calibri"/>
              </a:rPr>
              <a:t>take the home-made guys out on the </a:t>
            </a:r>
            <a:r>
              <a:rPr lang="en-US" i="1" dirty="0" smtClean="0">
                <a:latin typeface="Times New Roman"/>
                <a:ea typeface="Calibri"/>
              </a:rPr>
              <a:t>street</a:t>
            </a:r>
          </a:p>
          <a:p>
            <a:pPr indent="0">
              <a:buNone/>
            </a:pPr>
            <a:r>
              <a:rPr lang="en-US" i="1" dirty="0" smtClean="0">
                <a:latin typeface="Times New Roman"/>
                <a:ea typeface="Calibri"/>
              </a:rPr>
              <a:t> </a:t>
            </a:r>
            <a:r>
              <a:rPr lang="en-US" i="1" dirty="0">
                <a:latin typeface="Times New Roman"/>
                <a:ea typeface="Calibri"/>
              </a:rPr>
              <a:t>and ask for money for fireworks </a:t>
            </a:r>
            <a:endParaRPr lang="en-US" i="1" dirty="0" smtClean="0">
              <a:latin typeface="Times New Roman"/>
              <a:ea typeface="Calibri"/>
            </a:endParaRPr>
          </a:p>
          <a:p>
            <a:pPr indent="0">
              <a:buNone/>
            </a:pPr>
            <a:r>
              <a:rPr lang="en-US" i="1" dirty="0" smtClean="0">
                <a:latin typeface="Times New Roman"/>
                <a:ea typeface="Calibri"/>
              </a:rPr>
              <a:t>during </a:t>
            </a:r>
            <a:r>
              <a:rPr lang="en-US" i="1" dirty="0">
                <a:latin typeface="Times New Roman"/>
                <a:ea typeface="Calibri"/>
              </a:rPr>
              <a:t>the days before Bonfire Night in Britain</a:t>
            </a:r>
            <a:endParaRPr lang="ru-RU" i="1" dirty="0"/>
          </a:p>
        </p:txBody>
      </p:sp>
      <p:pic>
        <p:nvPicPr>
          <p:cNvPr id="1638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012160" y="2276872"/>
            <a:ext cx="2171700" cy="34131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325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6386"/>
                                        </p:tgtEl>
                                        <p:attrNameLst>
                                          <p:attrName>style.visibility</p:attrName>
                                        </p:attrNameLst>
                                      </p:cBhvr>
                                      <p:to>
                                        <p:strVal val="visible"/>
                                      </p:to>
                                    </p:set>
                                    <p:animEffect transition="in" filter="fade">
                                      <p:cBhvr>
                                        <p:cTn id="18" dur="1000"/>
                                        <p:tgtEl>
                                          <p:spTgt spid="16386"/>
                                        </p:tgtEl>
                                      </p:cBhvr>
                                    </p:animEffect>
                                    <p:anim calcmode="lin" valueType="num">
                                      <p:cBhvr>
                                        <p:cTn id="19" dur="1000" fill="hold"/>
                                        <p:tgtEl>
                                          <p:spTgt spid="16386"/>
                                        </p:tgtEl>
                                        <p:attrNameLst>
                                          <p:attrName>ppt_x</p:attrName>
                                        </p:attrNameLst>
                                      </p:cBhvr>
                                      <p:tavLst>
                                        <p:tav tm="0">
                                          <p:val>
                                            <p:strVal val="#ppt_x"/>
                                          </p:val>
                                        </p:tav>
                                        <p:tav tm="100000">
                                          <p:val>
                                            <p:strVal val="#ppt_x"/>
                                          </p:val>
                                        </p:tav>
                                      </p:tavLst>
                                    </p:anim>
                                    <p:anim calcmode="lin" valueType="num">
                                      <p:cBhvr>
                                        <p:cTn id="20"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a:ea typeface="Calibri"/>
                <a:cs typeface="Times New Roman"/>
              </a:rPr>
              <a:t>to have bonfires </a:t>
            </a:r>
            <a:endParaRPr lang="ru-RU" b="1" dirty="0"/>
          </a:p>
        </p:txBody>
      </p:sp>
      <p:sp>
        <p:nvSpPr>
          <p:cNvPr id="3" name="Объект 2"/>
          <p:cNvSpPr>
            <a:spLocks noGrp="1"/>
          </p:cNvSpPr>
          <p:nvPr>
            <p:ph idx="1"/>
          </p:nvPr>
        </p:nvSpPr>
        <p:spPr/>
        <p:txBody>
          <a:bodyPr/>
          <a:lstStyle/>
          <a:p>
            <a:r>
              <a:rPr lang="en-US" dirty="0" smtClean="0">
                <a:latin typeface="Times New Roman"/>
                <a:ea typeface="Calibri"/>
                <a:cs typeface="Times New Roman"/>
              </a:rPr>
              <a:t> </a:t>
            </a:r>
            <a:r>
              <a:rPr lang="en-US" i="1" dirty="0">
                <a:latin typeface="Times New Roman"/>
                <a:ea typeface="Calibri"/>
                <a:cs typeface="Times New Roman"/>
              </a:rPr>
              <a:t>to make the sort of large outdoor fire which often lit as part of various festivals and ceremonies around the world</a:t>
            </a:r>
            <a:endParaRPr lang="ru-RU" i="1" dirty="0">
              <a:latin typeface="Calibri"/>
              <a:ea typeface="Calibri"/>
              <a:cs typeface="Times New Roman"/>
            </a:endParaRPr>
          </a:p>
          <a:p>
            <a:endParaRPr lang="ru-RU" dirty="0"/>
          </a:p>
        </p:txBody>
      </p:sp>
      <p:pic>
        <p:nvPicPr>
          <p:cNvPr id="1741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39952" y="3240715"/>
            <a:ext cx="3796387" cy="256540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025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wipe(down)">
                                      <p:cBhvr>
                                        <p:cTn id="12" dur="580">
                                          <p:stCondLst>
                                            <p:cond delay="0"/>
                                          </p:stCondLst>
                                        </p:cTn>
                                        <p:tgtEl>
                                          <p:spTgt spid="17410"/>
                                        </p:tgtEl>
                                      </p:cBhvr>
                                    </p:animEffect>
                                    <p:anim calcmode="lin" valueType="num">
                                      <p:cBhvr>
                                        <p:cTn id="13" dur="1822" tmFilter="0,0; 0.14,0.36; 0.43,0.73; 0.71,0.91; 1.0,1.0">
                                          <p:stCondLst>
                                            <p:cond delay="0"/>
                                          </p:stCondLst>
                                        </p:cTn>
                                        <p:tgtEl>
                                          <p:spTgt spid="174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74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74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74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7410"/>
                                        </p:tgtEl>
                                        <p:attrNameLst>
                                          <p:attrName>ppt_y</p:attrName>
                                        </p:attrNameLst>
                                      </p:cBhvr>
                                      <p:tavLst>
                                        <p:tav tm="0" fmla="#ppt_y-sin(pi*$)/81">
                                          <p:val>
                                            <p:fltVal val="0"/>
                                          </p:val>
                                        </p:tav>
                                        <p:tav tm="100000">
                                          <p:val>
                                            <p:fltVal val="1"/>
                                          </p:val>
                                        </p:tav>
                                      </p:tavLst>
                                    </p:anim>
                                    <p:animScale>
                                      <p:cBhvr>
                                        <p:cTn id="18" dur="26">
                                          <p:stCondLst>
                                            <p:cond delay="650"/>
                                          </p:stCondLst>
                                        </p:cTn>
                                        <p:tgtEl>
                                          <p:spTgt spid="17410"/>
                                        </p:tgtEl>
                                      </p:cBhvr>
                                      <p:to x="100000" y="60000"/>
                                    </p:animScale>
                                    <p:animScale>
                                      <p:cBhvr>
                                        <p:cTn id="19" dur="166" decel="50000">
                                          <p:stCondLst>
                                            <p:cond delay="676"/>
                                          </p:stCondLst>
                                        </p:cTn>
                                        <p:tgtEl>
                                          <p:spTgt spid="17410"/>
                                        </p:tgtEl>
                                      </p:cBhvr>
                                      <p:to x="100000" y="100000"/>
                                    </p:animScale>
                                    <p:animScale>
                                      <p:cBhvr>
                                        <p:cTn id="20" dur="26">
                                          <p:stCondLst>
                                            <p:cond delay="1312"/>
                                          </p:stCondLst>
                                        </p:cTn>
                                        <p:tgtEl>
                                          <p:spTgt spid="17410"/>
                                        </p:tgtEl>
                                      </p:cBhvr>
                                      <p:to x="100000" y="80000"/>
                                    </p:animScale>
                                    <p:animScale>
                                      <p:cBhvr>
                                        <p:cTn id="21" dur="166" decel="50000">
                                          <p:stCondLst>
                                            <p:cond delay="1338"/>
                                          </p:stCondLst>
                                        </p:cTn>
                                        <p:tgtEl>
                                          <p:spTgt spid="17410"/>
                                        </p:tgtEl>
                                      </p:cBhvr>
                                      <p:to x="100000" y="100000"/>
                                    </p:animScale>
                                    <p:animScale>
                                      <p:cBhvr>
                                        <p:cTn id="22" dur="26">
                                          <p:stCondLst>
                                            <p:cond delay="1642"/>
                                          </p:stCondLst>
                                        </p:cTn>
                                        <p:tgtEl>
                                          <p:spTgt spid="17410"/>
                                        </p:tgtEl>
                                      </p:cBhvr>
                                      <p:to x="100000" y="90000"/>
                                    </p:animScale>
                                    <p:animScale>
                                      <p:cBhvr>
                                        <p:cTn id="23" dur="166" decel="50000">
                                          <p:stCondLst>
                                            <p:cond delay="1668"/>
                                          </p:stCondLst>
                                        </p:cTn>
                                        <p:tgtEl>
                                          <p:spTgt spid="17410"/>
                                        </p:tgtEl>
                                      </p:cBhvr>
                                      <p:to x="100000" y="100000"/>
                                    </p:animScale>
                                    <p:animScale>
                                      <p:cBhvr>
                                        <p:cTn id="24" dur="26">
                                          <p:stCondLst>
                                            <p:cond delay="1808"/>
                                          </p:stCondLst>
                                        </p:cTn>
                                        <p:tgtEl>
                                          <p:spTgt spid="17410"/>
                                        </p:tgtEl>
                                      </p:cBhvr>
                                      <p:to x="100000" y="95000"/>
                                    </p:animScale>
                                    <p:animScale>
                                      <p:cBhvr>
                                        <p:cTn id="25" dur="166" decel="50000">
                                          <p:stCondLst>
                                            <p:cond delay="1834"/>
                                          </p:stCondLst>
                                        </p:cTn>
                                        <p:tgtEl>
                                          <p:spTgt spid="174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C:\Users\User\Desktop\CHRISTMAS ENGLAND\РОЖДЕСТВО В АНГЛИИ.jpg"/>
          <p:cNvPicPr>
            <a:picLocks noChangeAspect="1" noChangeArrowheads="1"/>
          </p:cNvPicPr>
          <p:nvPr/>
        </p:nvPicPr>
        <p:blipFill>
          <a:blip r:embed="rId2"/>
          <a:srcRect/>
          <a:stretch>
            <a:fillRect/>
          </a:stretch>
        </p:blipFill>
        <p:spPr bwMode="auto">
          <a:xfrm>
            <a:off x="214282" y="3071810"/>
            <a:ext cx="4735005" cy="3071834"/>
          </a:xfrm>
          <a:prstGeom prst="rect">
            <a:avLst/>
          </a:prstGeom>
          <a:noFill/>
          <a:effectLst>
            <a:softEdge rad="635000"/>
          </a:effectLst>
        </p:spPr>
      </p:pic>
      <p:pic>
        <p:nvPicPr>
          <p:cNvPr id="4099" name="Picture 3" descr="C:\Users\User\Desktop\CHRISTMAS ENGLAND\300px-Nativity_tree2011.jpg"/>
          <p:cNvPicPr>
            <a:picLocks noChangeAspect="1" noChangeArrowheads="1"/>
          </p:cNvPicPr>
          <p:nvPr/>
        </p:nvPicPr>
        <p:blipFill>
          <a:blip r:embed="rId3"/>
          <a:srcRect/>
          <a:stretch>
            <a:fillRect/>
          </a:stretch>
        </p:blipFill>
        <p:spPr bwMode="auto">
          <a:xfrm>
            <a:off x="5519538" y="2143116"/>
            <a:ext cx="3624462" cy="242889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Заголовок 1"/>
          <p:cNvSpPr>
            <a:spLocks noGrp="1"/>
          </p:cNvSpPr>
          <p:nvPr>
            <p:ph type="title"/>
          </p:nvPr>
        </p:nvSpPr>
        <p:spPr>
          <a:xfrm>
            <a:off x="500034" y="428604"/>
            <a:ext cx="8229600" cy="1143000"/>
          </a:xfrm>
        </p:spPr>
        <p:txBody>
          <a:bodyPr>
            <a:normAutofit fontScale="90000"/>
          </a:bodyPr>
          <a:lstStyle/>
          <a:p>
            <a:pPr algn="ctr"/>
            <a:r>
              <a:rPr lang="en-US" sz="9800" dirty="0" smtClean="0">
                <a:solidFill>
                  <a:schemeClr val="accent3"/>
                </a:solidFill>
                <a:latin typeface="Harrington" pitchFamily="82" charset="0"/>
              </a:rPr>
              <a:t>Christmas</a:t>
            </a:r>
            <a:endParaRPr lang="ru-RU" sz="8800" dirty="0">
              <a:solidFill>
                <a:schemeClr val="accent3"/>
              </a:solidFill>
            </a:endParaRPr>
          </a:p>
        </p:txBody>
      </p:sp>
      <p:sp>
        <p:nvSpPr>
          <p:cNvPr id="5" name="Содержимое 4"/>
          <p:cNvSpPr>
            <a:spLocks noGrp="1"/>
          </p:cNvSpPr>
          <p:nvPr>
            <p:ph idx="1"/>
          </p:nvPr>
        </p:nvSpPr>
        <p:spPr>
          <a:xfrm>
            <a:off x="1000100" y="2143116"/>
            <a:ext cx="7729534" cy="3643338"/>
          </a:xfrm>
        </p:spPr>
        <p:txBody>
          <a:bodyPr>
            <a:normAutofit fontScale="92500" lnSpcReduction="10000"/>
          </a:bodyPr>
          <a:lstStyle/>
          <a:p>
            <a:pPr>
              <a:buFont typeface="Wingdings" pitchFamily="2" charset="2"/>
              <a:buChar char="q"/>
            </a:pPr>
            <a:r>
              <a:rPr lang="en-US" dirty="0" smtClean="0"/>
              <a:t> </a:t>
            </a:r>
            <a:r>
              <a:rPr lang="en-US" sz="3200" dirty="0" smtClean="0">
                <a:solidFill>
                  <a:schemeClr val="accent2">
                    <a:lumMod val="60000"/>
                    <a:lumOff val="40000"/>
                  </a:schemeClr>
                </a:solidFill>
                <a:latin typeface="Blackadder ITC" pitchFamily="82" charset="0"/>
              </a:rPr>
              <a:t>This is  the day of the celebration of </a:t>
            </a:r>
          </a:p>
          <a:p>
            <a:pPr>
              <a:buNone/>
            </a:pPr>
            <a:r>
              <a:rPr lang="en-US" sz="3200" dirty="0" smtClean="0">
                <a:solidFill>
                  <a:schemeClr val="accent2">
                    <a:lumMod val="60000"/>
                    <a:lumOff val="40000"/>
                  </a:schemeClr>
                </a:solidFill>
                <a:latin typeface="Blackadder ITC" pitchFamily="82" charset="0"/>
              </a:rPr>
              <a:t>the birth of Jesus</a:t>
            </a:r>
          </a:p>
          <a:p>
            <a:pPr>
              <a:buFont typeface="Wingdings" pitchFamily="2" charset="2"/>
              <a:buChar char="q"/>
            </a:pPr>
            <a:endParaRPr lang="en-US" sz="3200" dirty="0" smtClean="0">
              <a:solidFill>
                <a:schemeClr val="accent2">
                  <a:lumMod val="60000"/>
                  <a:lumOff val="40000"/>
                </a:schemeClr>
              </a:solidFill>
              <a:latin typeface="Blackadder ITC" pitchFamily="82" charset="0"/>
            </a:endParaRPr>
          </a:p>
          <a:p>
            <a:pPr>
              <a:buFont typeface="Wingdings" pitchFamily="2" charset="2"/>
              <a:buChar char="q"/>
            </a:pPr>
            <a:endParaRPr lang="en-US" sz="3200" dirty="0" smtClean="0">
              <a:solidFill>
                <a:schemeClr val="accent2">
                  <a:lumMod val="60000"/>
                  <a:lumOff val="40000"/>
                </a:schemeClr>
              </a:solidFill>
              <a:latin typeface="Blackadder ITC" pitchFamily="82" charset="0"/>
            </a:endParaRPr>
          </a:p>
          <a:p>
            <a:pPr>
              <a:buNone/>
            </a:pPr>
            <a:r>
              <a:rPr lang="en-US" sz="3200" dirty="0" smtClean="0">
                <a:solidFill>
                  <a:schemeClr val="accent2">
                    <a:lumMod val="60000"/>
                    <a:lumOff val="40000"/>
                  </a:schemeClr>
                </a:solidFill>
                <a:latin typeface="Brush Script MT" pitchFamily="66" charset="0"/>
              </a:rPr>
              <a:t>                                            </a:t>
            </a:r>
            <a:r>
              <a:rPr lang="en-US" sz="1900" dirty="0" smtClean="0">
                <a:solidFill>
                  <a:srgbClr val="FFFF00"/>
                </a:solidFill>
                <a:latin typeface="Brush Script MT" pitchFamily="66" charset="0"/>
              </a:rPr>
              <a:t>In Britain,        </a:t>
            </a:r>
          </a:p>
          <a:p>
            <a:pPr>
              <a:buNone/>
            </a:pPr>
            <a:r>
              <a:rPr lang="en-US" sz="1900" dirty="0" smtClean="0">
                <a:solidFill>
                  <a:srgbClr val="FFFF00"/>
                </a:solidFill>
                <a:latin typeface="Brush Script MT" pitchFamily="66" charset="0"/>
              </a:rPr>
              <a:t>                                                                          Christmas is</a:t>
            </a:r>
          </a:p>
          <a:p>
            <a:pPr>
              <a:buNone/>
            </a:pPr>
            <a:r>
              <a:rPr lang="en-US" sz="1900" dirty="0" smtClean="0">
                <a:solidFill>
                  <a:srgbClr val="FFFF00"/>
                </a:solidFill>
                <a:latin typeface="Brush Script MT" pitchFamily="66" charset="0"/>
              </a:rPr>
              <a:t>                                                                          celebrated on the </a:t>
            </a:r>
          </a:p>
          <a:p>
            <a:pPr>
              <a:buNone/>
            </a:pPr>
            <a:r>
              <a:rPr lang="en-US" sz="1900" dirty="0" smtClean="0">
                <a:solidFill>
                  <a:srgbClr val="FFFF00"/>
                </a:solidFill>
                <a:latin typeface="Brush Script MT" pitchFamily="66" charset="0"/>
              </a:rPr>
              <a:t>                                                                          25</a:t>
            </a:r>
            <a:r>
              <a:rPr lang="en-US" sz="1900" baseline="30000" dirty="0" smtClean="0">
                <a:solidFill>
                  <a:srgbClr val="FFFF00"/>
                </a:solidFill>
                <a:latin typeface="Brush Script MT" pitchFamily="66" charset="0"/>
              </a:rPr>
              <a:t>th</a:t>
            </a:r>
            <a:r>
              <a:rPr lang="en-US" sz="1900" dirty="0" smtClean="0">
                <a:solidFill>
                  <a:srgbClr val="FFFF00"/>
                </a:solidFill>
                <a:latin typeface="Brush Script MT" pitchFamily="66" charset="0"/>
              </a:rPr>
              <a:t> of December </a:t>
            </a:r>
            <a:endParaRPr lang="ru-RU" sz="1900" dirty="0">
              <a:solidFill>
                <a:srgbClr val="FFFF00"/>
              </a:solidFill>
            </a:endParaRPr>
          </a:p>
        </p:txBody>
      </p:sp>
      <p:pic>
        <p:nvPicPr>
          <p:cNvPr id="4098" name="Picture 2" descr="C:\Users\User\Desktop\CHRISTMAS ENGLAND\candle21.gif"/>
          <p:cNvPicPr>
            <a:picLocks noChangeAspect="1" noChangeArrowheads="1" noCrop="1"/>
          </p:cNvPicPr>
          <p:nvPr/>
        </p:nvPicPr>
        <p:blipFill>
          <a:blip r:embed="rId4"/>
          <a:srcRect/>
          <a:stretch>
            <a:fillRect/>
          </a:stretch>
        </p:blipFill>
        <p:spPr bwMode="auto">
          <a:xfrm>
            <a:off x="1000100" y="571480"/>
            <a:ext cx="890590" cy="1033721"/>
          </a:xfrm>
          <a:prstGeom prst="rect">
            <a:avLst/>
          </a:prstGeom>
          <a:noFill/>
        </p:spPr>
      </p:pic>
      <p:pic>
        <p:nvPicPr>
          <p:cNvPr id="10" name="Picture 2" descr="C:\Users\User\Desktop\CHRISTMAS ENGLAND\candle21.gif"/>
          <p:cNvPicPr>
            <a:picLocks noChangeAspect="1" noChangeArrowheads="1" noCrop="1"/>
          </p:cNvPicPr>
          <p:nvPr/>
        </p:nvPicPr>
        <p:blipFill>
          <a:blip r:embed="rId4"/>
          <a:srcRect/>
          <a:stretch>
            <a:fillRect/>
          </a:stretch>
        </p:blipFill>
        <p:spPr bwMode="auto">
          <a:xfrm>
            <a:off x="7072330" y="571480"/>
            <a:ext cx="890590" cy="103372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900" decel="100000" fill="hold"/>
                                        <p:tgtEl>
                                          <p:spTgt spid="40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900" decel="100000" fill="hold"/>
                                        <p:tgtEl>
                                          <p:spTgt spid="1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8" presetID="50" presetClass="entr" presetSubtype="0" decel="10000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strVal val="#ppt_w+.3"/>
                                          </p:val>
                                        </p:tav>
                                        <p:tav tm="100000">
                                          <p:val>
                                            <p:strVal val="#ppt_w"/>
                                          </p:val>
                                        </p:tav>
                                      </p:tavLst>
                                    </p:anim>
                                    <p:anim calcmode="lin" valueType="num">
                                      <p:cBhvr>
                                        <p:cTn id="21" dur="1000" fill="hold"/>
                                        <p:tgtEl>
                                          <p:spTgt spid="2"/>
                                        </p:tgtEl>
                                        <p:attrNameLst>
                                          <p:attrName>ppt_h</p:attrName>
                                        </p:attrNameLst>
                                      </p:cBhvr>
                                      <p:tavLst>
                                        <p:tav tm="0">
                                          <p:val>
                                            <p:strVal val="#ppt_h"/>
                                          </p:val>
                                        </p:tav>
                                        <p:tav tm="100000">
                                          <p:val>
                                            <p:strVal val="#ppt_h"/>
                                          </p:val>
                                        </p:tav>
                                      </p:tavLst>
                                    </p:anim>
                                    <p:animEffect transition="in" filter="fade">
                                      <p:cBhvr>
                                        <p:cTn id="22" dur="1000"/>
                                        <p:tgtEl>
                                          <p:spTgt spid="2"/>
                                        </p:tgtEl>
                                      </p:cBhvr>
                                    </p:animEffect>
                                  </p:childTnLst>
                                </p:cTn>
                              </p:par>
                            </p:childTnLst>
                          </p:cTn>
                        </p:par>
                        <p:par>
                          <p:cTn id="23" fill="hold">
                            <p:stCondLst>
                              <p:cond delay="2000"/>
                            </p:stCondLst>
                            <p:childTnLst>
                              <p:par>
                                <p:cTn id="24" presetID="43" presetClass="entr" presetSubtype="0" fill="hold" grpId="0" nodeType="after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50"/>
                                        <p:tgtEl>
                                          <p:spTgt spid="5">
                                            <p:txEl>
                                              <p:pRg st="0" end="0"/>
                                            </p:txEl>
                                          </p:spTgt>
                                        </p:tgtEl>
                                      </p:cBhvr>
                                    </p:animEffect>
                                    <p:anim calcmode="lin" valueType="num">
                                      <p:cBhvr>
                                        <p:cTn id="27" dur="2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8" dur="200" fill="hold"/>
                                        <p:tgtEl>
                                          <p:spTgt spid="5">
                                            <p:txEl>
                                              <p:pRg st="0" end="0"/>
                                            </p:txEl>
                                          </p:spTgt>
                                        </p:tgtEl>
                                        <p:attrNameLst>
                                          <p:attrName>ppt_y</p:attrName>
                                        </p:attrNameLst>
                                      </p:cBhvr>
                                      <p:tavLst>
                                        <p:tav tm="0">
                                          <p:val>
                                            <p:strVal val="#ppt_y+0.31"/>
                                          </p:val>
                                        </p:tav>
                                        <p:tav tm="100000">
                                          <p:val>
                                            <p:strVal val="#ppt_y+0.31"/>
                                          </p:val>
                                        </p:tav>
                                      </p:tavLst>
                                    </p:anim>
                                    <p:anim calcmode="lin" valueType="num">
                                      <p:cBhvr>
                                        <p:cTn id="29" dur="300" decel="50000" fill="hold">
                                          <p:stCondLst>
                                            <p:cond delay="200"/>
                                          </p:stCondLst>
                                        </p:cTn>
                                        <p:tgtEl>
                                          <p:spTgt spid="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300" decel="50000" fill="hold">
                                          <p:stCondLst>
                                            <p:cond delay="200"/>
                                          </p:stCondLst>
                                        </p:cTn>
                                        <p:tgtEl>
                                          <p:spTgt spid="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1" fill="hold">
                            <p:stCondLst>
                              <p:cond delay="2500"/>
                            </p:stCondLst>
                            <p:childTnLst>
                              <p:par>
                                <p:cTn id="32" presetID="43" presetClass="entr" presetSubtype="0" fill="hold" grpId="0" nodeType="after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fade">
                                      <p:cBhvr>
                                        <p:cTn id="34" dur="50"/>
                                        <p:tgtEl>
                                          <p:spTgt spid="5">
                                            <p:txEl>
                                              <p:pRg st="1" end="1"/>
                                            </p:txEl>
                                          </p:spTgt>
                                        </p:tgtEl>
                                      </p:cBhvr>
                                    </p:animEffect>
                                    <p:anim calcmode="lin" valueType="num">
                                      <p:cBhvr>
                                        <p:cTn id="35" dur="2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6" dur="200" fill="hold"/>
                                        <p:tgtEl>
                                          <p:spTgt spid="5">
                                            <p:txEl>
                                              <p:pRg st="1" end="1"/>
                                            </p:txEl>
                                          </p:spTgt>
                                        </p:tgtEl>
                                        <p:attrNameLst>
                                          <p:attrName>ppt_y</p:attrName>
                                        </p:attrNameLst>
                                      </p:cBhvr>
                                      <p:tavLst>
                                        <p:tav tm="0">
                                          <p:val>
                                            <p:strVal val="#ppt_y+0.31"/>
                                          </p:val>
                                        </p:tav>
                                        <p:tav tm="100000">
                                          <p:val>
                                            <p:strVal val="#ppt_y+0.31"/>
                                          </p:val>
                                        </p:tav>
                                      </p:tavLst>
                                    </p:anim>
                                    <p:anim calcmode="lin" valueType="num">
                                      <p:cBhvr>
                                        <p:cTn id="37" dur="300" decel="50000" fill="hold">
                                          <p:stCondLst>
                                            <p:cond delay="200"/>
                                          </p:stCondLst>
                                        </p:cTn>
                                        <p:tgtEl>
                                          <p:spTgt spid="5">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300" decel="50000" fill="hold">
                                          <p:stCondLst>
                                            <p:cond delay="200"/>
                                          </p:stCondLst>
                                        </p:cTn>
                                        <p:tgtEl>
                                          <p:spTgt spid="5">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9" fill="hold">
                            <p:stCondLst>
                              <p:cond delay="3000"/>
                            </p:stCondLst>
                            <p:childTnLst>
                              <p:par>
                                <p:cTn id="40" presetID="43" presetClass="entr" presetSubtype="0" fill="hold" grpId="0" nodeType="after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50"/>
                                        <p:tgtEl>
                                          <p:spTgt spid="5">
                                            <p:txEl>
                                              <p:pRg st="4" end="4"/>
                                            </p:txEl>
                                          </p:spTgt>
                                        </p:tgtEl>
                                      </p:cBhvr>
                                    </p:animEffect>
                                    <p:anim calcmode="lin" valueType="num">
                                      <p:cBhvr>
                                        <p:cTn id="43" dur="2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4" dur="200" fill="hold"/>
                                        <p:tgtEl>
                                          <p:spTgt spid="5">
                                            <p:txEl>
                                              <p:pRg st="4" end="4"/>
                                            </p:txEl>
                                          </p:spTgt>
                                        </p:tgtEl>
                                        <p:attrNameLst>
                                          <p:attrName>ppt_y</p:attrName>
                                        </p:attrNameLst>
                                      </p:cBhvr>
                                      <p:tavLst>
                                        <p:tav tm="0">
                                          <p:val>
                                            <p:strVal val="#ppt_y+0.31"/>
                                          </p:val>
                                        </p:tav>
                                        <p:tav tm="100000">
                                          <p:val>
                                            <p:strVal val="#ppt_y+0.31"/>
                                          </p:val>
                                        </p:tav>
                                      </p:tavLst>
                                    </p:anim>
                                    <p:anim calcmode="lin" valueType="num">
                                      <p:cBhvr>
                                        <p:cTn id="45" dur="300" decel="50000" fill="hold">
                                          <p:stCondLst>
                                            <p:cond delay="200"/>
                                          </p:stCondLst>
                                        </p:cTn>
                                        <p:tgtEl>
                                          <p:spTgt spid="5">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 dur="300" decel="50000" fill="hold">
                                          <p:stCondLst>
                                            <p:cond delay="200"/>
                                          </p:stCondLst>
                                        </p:cTn>
                                        <p:tgtEl>
                                          <p:spTgt spid="5">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47" fill="hold">
                            <p:stCondLst>
                              <p:cond delay="3500"/>
                            </p:stCondLst>
                            <p:childTnLst>
                              <p:par>
                                <p:cTn id="48" presetID="43" presetClass="entr" presetSubtype="0" fill="hold" grpId="0" nodeType="afterEffect">
                                  <p:stCondLst>
                                    <p:cond delay="0"/>
                                  </p:stCondLst>
                                  <p:childTnLst>
                                    <p:set>
                                      <p:cBhvr>
                                        <p:cTn id="49" dur="1" fill="hold">
                                          <p:stCondLst>
                                            <p:cond delay="0"/>
                                          </p:stCondLst>
                                        </p:cTn>
                                        <p:tgtEl>
                                          <p:spTgt spid="5">
                                            <p:txEl>
                                              <p:pRg st="5" end="5"/>
                                            </p:txEl>
                                          </p:spTgt>
                                        </p:tgtEl>
                                        <p:attrNameLst>
                                          <p:attrName>style.visibility</p:attrName>
                                        </p:attrNameLst>
                                      </p:cBhvr>
                                      <p:to>
                                        <p:strVal val="visible"/>
                                      </p:to>
                                    </p:set>
                                    <p:animEffect transition="in" filter="fade">
                                      <p:cBhvr>
                                        <p:cTn id="50" dur="50"/>
                                        <p:tgtEl>
                                          <p:spTgt spid="5">
                                            <p:txEl>
                                              <p:pRg st="5" end="5"/>
                                            </p:txEl>
                                          </p:spTgt>
                                        </p:tgtEl>
                                      </p:cBhvr>
                                    </p:animEffect>
                                    <p:anim calcmode="lin" valueType="num">
                                      <p:cBhvr>
                                        <p:cTn id="51" dur="2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2" dur="200" fill="hold"/>
                                        <p:tgtEl>
                                          <p:spTgt spid="5">
                                            <p:txEl>
                                              <p:pRg st="5" end="5"/>
                                            </p:txEl>
                                          </p:spTgt>
                                        </p:tgtEl>
                                        <p:attrNameLst>
                                          <p:attrName>ppt_y</p:attrName>
                                        </p:attrNameLst>
                                      </p:cBhvr>
                                      <p:tavLst>
                                        <p:tav tm="0">
                                          <p:val>
                                            <p:strVal val="#ppt_y+0.31"/>
                                          </p:val>
                                        </p:tav>
                                        <p:tav tm="100000">
                                          <p:val>
                                            <p:strVal val="#ppt_y+0.31"/>
                                          </p:val>
                                        </p:tav>
                                      </p:tavLst>
                                    </p:anim>
                                    <p:anim calcmode="lin" valueType="num">
                                      <p:cBhvr>
                                        <p:cTn id="53" dur="300" decel="50000" fill="hold">
                                          <p:stCondLst>
                                            <p:cond delay="200"/>
                                          </p:stCondLst>
                                        </p:cTn>
                                        <p:tgtEl>
                                          <p:spTgt spid="5">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4" dur="300" decel="50000" fill="hold">
                                          <p:stCondLst>
                                            <p:cond delay="200"/>
                                          </p:stCondLst>
                                        </p:cTn>
                                        <p:tgtEl>
                                          <p:spTgt spid="5">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55" fill="hold">
                            <p:stCondLst>
                              <p:cond delay="4000"/>
                            </p:stCondLst>
                            <p:childTnLst>
                              <p:par>
                                <p:cTn id="56" presetID="43" presetClass="entr" presetSubtype="0" fill="hold" grpId="0" nodeType="afterEffect">
                                  <p:stCondLst>
                                    <p:cond delay="0"/>
                                  </p:stCondLst>
                                  <p:childTnLst>
                                    <p:set>
                                      <p:cBhvr>
                                        <p:cTn id="57" dur="1" fill="hold">
                                          <p:stCondLst>
                                            <p:cond delay="0"/>
                                          </p:stCondLst>
                                        </p:cTn>
                                        <p:tgtEl>
                                          <p:spTgt spid="5">
                                            <p:txEl>
                                              <p:pRg st="6" end="6"/>
                                            </p:txEl>
                                          </p:spTgt>
                                        </p:tgtEl>
                                        <p:attrNameLst>
                                          <p:attrName>style.visibility</p:attrName>
                                        </p:attrNameLst>
                                      </p:cBhvr>
                                      <p:to>
                                        <p:strVal val="visible"/>
                                      </p:to>
                                    </p:set>
                                    <p:animEffect transition="in" filter="fade">
                                      <p:cBhvr>
                                        <p:cTn id="58" dur="50"/>
                                        <p:tgtEl>
                                          <p:spTgt spid="5">
                                            <p:txEl>
                                              <p:pRg st="6" end="6"/>
                                            </p:txEl>
                                          </p:spTgt>
                                        </p:tgtEl>
                                      </p:cBhvr>
                                    </p:animEffect>
                                    <p:anim calcmode="lin" valueType="num">
                                      <p:cBhvr>
                                        <p:cTn id="59" dur="2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60" dur="200" fill="hold"/>
                                        <p:tgtEl>
                                          <p:spTgt spid="5">
                                            <p:txEl>
                                              <p:pRg st="6" end="6"/>
                                            </p:txEl>
                                          </p:spTgt>
                                        </p:tgtEl>
                                        <p:attrNameLst>
                                          <p:attrName>ppt_y</p:attrName>
                                        </p:attrNameLst>
                                      </p:cBhvr>
                                      <p:tavLst>
                                        <p:tav tm="0">
                                          <p:val>
                                            <p:strVal val="#ppt_y+0.31"/>
                                          </p:val>
                                        </p:tav>
                                        <p:tav tm="100000">
                                          <p:val>
                                            <p:strVal val="#ppt_y+0.31"/>
                                          </p:val>
                                        </p:tav>
                                      </p:tavLst>
                                    </p:anim>
                                    <p:anim calcmode="lin" valueType="num">
                                      <p:cBhvr>
                                        <p:cTn id="61" dur="300" decel="50000" fill="hold">
                                          <p:stCondLst>
                                            <p:cond delay="200"/>
                                          </p:stCondLst>
                                        </p:cTn>
                                        <p:tgtEl>
                                          <p:spTgt spid="5">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 dur="300" decel="50000" fill="hold">
                                          <p:stCondLst>
                                            <p:cond delay="200"/>
                                          </p:stCondLst>
                                        </p:cTn>
                                        <p:tgtEl>
                                          <p:spTgt spid="5">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63" fill="hold">
                            <p:stCondLst>
                              <p:cond delay="4500"/>
                            </p:stCondLst>
                            <p:childTnLst>
                              <p:par>
                                <p:cTn id="64" presetID="43" presetClass="entr" presetSubtype="0" fill="hold" grpId="0" nodeType="afterEffect">
                                  <p:stCondLst>
                                    <p:cond delay="0"/>
                                  </p:stCondLst>
                                  <p:childTnLst>
                                    <p:set>
                                      <p:cBhvr>
                                        <p:cTn id="65" dur="1" fill="hold">
                                          <p:stCondLst>
                                            <p:cond delay="0"/>
                                          </p:stCondLst>
                                        </p:cTn>
                                        <p:tgtEl>
                                          <p:spTgt spid="5">
                                            <p:txEl>
                                              <p:pRg st="7" end="7"/>
                                            </p:txEl>
                                          </p:spTgt>
                                        </p:tgtEl>
                                        <p:attrNameLst>
                                          <p:attrName>style.visibility</p:attrName>
                                        </p:attrNameLst>
                                      </p:cBhvr>
                                      <p:to>
                                        <p:strVal val="visible"/>
                                      </p:to>
                                    </p:set>
                                    <p:animEffect transition="in" filter="fade">
                                      <p:cBhvr>
                                        <p:cTn id="66" dur="50"/>
                                        <p:tgtEl>
                                          <p:spTgt spid="5">
                                            <p:txEl>
                                              <p:pRg st="7" end="7"/>
                                            </p:txEl>
                                          </p:spTgt>
                                        </p:tgtEl>
                                      </p:cBhvr>
                                    </p:animEffect>
                                    <p:anim calcmode="lin" valueType="num">
                                      <p:cBhvr>
                                        <p:cTn id="67" dur="2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68" dur="200" fill="hold"/>
                                        <p:tgtEl>
                                          <p:spTgt spid="5">
                                            <p:txEl>
                                              <p:pRg st="7" end="7"/>
                                            </p:txEl>
                                          </p:spTgt>
                                        </p:tgtEl>
                                        <p:attrNameLst>
                                          <p:attrName>ppt_y</p:attrName>
                                        </p:attrNameLst>
                                      </p:cBhvr>
                                      <p:tavLst>
                                        <p:tav tm="0">
                                          <p:val>
                                            <p:strVal val="#ppt_y+0.31"/>
                                          </p:val>
                                        </p:tav>
                                        <p:tav tm="100000">
                                          <p:val>
                                            <p:strVal val="#ppt_y+0.31"/>
                                          </p:val>
                                        </p:tav>
                                      </p:tavLst>
                                    </p:anim>
                                    <p:anim calcmode="lin" valueType="num">
                                      <p:cBhvr>
                                        <p:cTn id="69" dur="300" decel="50000" fill="hold">
                                          <p:stCondLst>
                                            <p:cond delay="200"/>
                                          </p:stCondLst>
                                        </p:cTn>
                                        <p:tgtEl>
                                          <p:spTgt spid="5">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0" dur="300" decel="50000" fill="hold">
                                          <p:stCondLst>
                                            <p:cond delay="200"/>
                                          </p:stCondLst>
                                        </p:cTn>
                                        <p:tgtEl>
                                          <p:spTgt spid="5">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71" presetID="30" presetClass="entr" presetSubtype="0" fill="hold" nodeType="withEffect">
                                  <p:stCondLst>
                                    <p:cond delay="0"/>
                                  </p:stCondLst>
                                  <p:childTnLst>
                                    <p:set>
                                      <p:cBhvr>
                                        <p:cTn id="72" dur="1" fill="hold">
                                          <p:stCondLst>
                                            <p:cond delay="0"/>
                                          </p:stCondLst>
                                        </p:cTn>
                                        <p:tgtEl>
                                          <p:spTgt spid="4099"/>
                                        </p:tgtEl>
                                        <p:attrNameLst>
                                          <p:attrName>style.visibility</p:attrName>
                                        </p:attrNameLst>
                                      </p:cBhvr>
                                      <p:to>
                                        <p:strVal val="visible"/>
                                      </p:to>
                                    </p:set>
                                    <p:animEffect transition="in" filter="fade">
                                      <p:cBhvr>
                                        <p:cTn id="73" dur="800" decel="100000"/>
                                        <p:tgtEl>
                                          <p:spTgt spid="4099"/>
                                        </p:tgtEl>
                                      </p:cBhvr>
                                    </p:animEffect>
                                    <p:anim calcmode="lin" valueType="num">
                                      <p:cBhvr>
                                        <p:cTn id="74" dur="800" decel="100000" fill="hold"/>
                                        <p:tgtEl>
                                          <p:spTgt spid="4099"/>
                                        </p:tgtEl>
                                        <p:attrNameLst>
                                          <p:attrName>style.rotation</p:attrName>
                                        </p:attrNameLst>
                                      </p:cBhvr>
                                      <p:tavLst>
                                        <p:tav tm="0">
                                          <p:val>
                                            <p:fltVal val="-90"/>
                                          </p:val>
                                        </p:tav>
                                        <p:tav tm="100000">
                                          <p:val>
                                            <p:fltVal val="0"/>
                                          </p:val>
                                        </p:tav>
                                      </p:tavLst>
                                    </p:anim>
                                    <p:anim calcmode="lin" valueType="num">
                                      <p:cBhvr>
                                        <p:cTn id="75" dur="800" decel="100000" fill="hold"/>
                                        <p:tgtEl>
                                          <p:spTgt spid="4099"/>
                                        </p:tgtEl>
                                        <p:attrNameLst>
                                          <p:attrName>ppt_x</p:attrName>
                                        </p:attrNameLst>
                                      </p:cBhvr>
                                      <p:tavLst>
                                        <p:tav tm="0">
                                          <p:val>
                                            <p:strVal val="#ppt_x+0.4"/>
                                          </p:val>
                                        </p:tav>
                                        <p:tav tm="100000">
                                          <p:val>
                                            <p:strVal val="#ppt_x-0.05"/>
                                          </p:val>
                                        </p:tav>
                                      </p:tavLst>
                                    </p:anim>
                                    <p:anim calcmode="lin" valueType="num">
                                      <p:cBhvr>
                                        <p:cTn id="76" dur="800" decel="100000" fill="hold"/>
                                        <p:tgtEl>
                                          <p:spTgt spid="4099"/>
                                        </p:tgtEl>
                                        <p:attrNameLst>
                                          <p:attrName>ppt_y</p:attrName>
                                        </p:attrNameLst>
                                      </p:cBhvr>
                                      <p:tavLst>
                                        <p:tav tm="0">
                                          <p:val>
                                            <p:strVal val="#ppt_y-0.4"/>
                                          </p:val>
                                        </p:tav>
                                        <p:tav tm="100000">
                                          <p:val>
                                            <p:strVal val="#ppt_y+0.1"/>
                                          </p:val>
                                        </p:tav>
                                      </p:tavLst>
                                    </p:anim>
                                    <p:anim calcmode="lin" valueType="num">
                                      <p:cBhvr>
                                        <p:cTn id="77" dur="200" accel="100000" fill="hold">
                                          <p:stCondLst>
                                            <p:cond delay="800"/>
                                          </p:stCondLst>
                                        </p:cTn>
                                        <p:tgtEl>
                                          <p:spTgt spid="4099"/>
                                        </p:tgtEl>
                                        <p:attrNameLst>
                                          <p:attrName>ppt_x</p:attrName>
                                        </p:attrNameLst>
                                      </p:cBhvr>
                                      <p:tavLst>
                                        <p:tav tm="0">
                                          <p:val>
                                            <p:strVal val="#ppt_x-0.05"/>
                                          </p:val>
                                        </p:tav>
                                        <p:tav tm="100000">
                                          <p:val>
                                            <p:strVal val="#ppt_x"/>
                                          </p:val>
                                        </p:tav>
                                      </p:tavLst>
                                    </p:anim>
                                    <p:anim calcmode="lin" valueType="num">
                                      <p:cBhvr>
                                        <p:cTn id="78" dur="200" accel="100000" fill="hold">
                                          <p:stCondLst>
                                            <p:cond delay="800"/>
                                          </p:stCondLst>
                                        </p:cTn>
                                        <p:tgtEl>
                                          <p:spTgt spid="4099"/>
                                        </p:tgtEl>
                                        <p:attrNameLst>
                                          <p:attrName>ppt_y</p:attrName>
                                        </p:attrNameLst>
                                      </p:cBhvr>
                                      <p:tavLst>
                                        <p:tav tm="0">
                                          <p:val>
                                            <p:strVal val="#ppt_y+0.1"/>
                                          </p:val>
                                        </p:tav>
                                        <p:tav tm="100000">
                                          <p:val>
                                            <p:strVal val="#ppt_y"/>
                                          </p:val>
                                        </p:tav>
                                      </p:tavLst>
                                    </p:anim>
                                  </p:childTnLst>
                                </p:cTn>
                              </p:par>
                              <p:par>
                                <p:cTn id="79" presetID="26" presetClass="entr" presetSubtype="0" fill="hold" nodeType="withEffect">
                                  <p:stCondLst>
                                    <p:cond delay="0"/>
                                  </p:stCondLst>
                                  <p:childTnLst>
                                    <p:set>
                                      <p:cBhvr>
                                        <p:cTn id="80" dur="1" fill="hold">
                                          <p:stCondLst>
                                            <p:cond delay="0"/>
                                          </p:stCondLst>
                                        </p:cTn>
                                        <p:tgtEl>
                                          <p:spTgt spid="4102"/>
                                        </p:tgtEl>
                                        <p:attrNameLst>
                                          <p:attrName>style.visibility</p:attrName>
                                        </p:attrNameLst>
                                      </p:cBhvr>
                                      <p:to>
                                        <p:strVal val="visible"/>
                                      </p:to>
                                    </p:set>
                                    <p:animEffect transition="in" filter="wipe(down)">
                                      <p:cBhvr>
                                        <p:cTn id="81" dur="580">
                                          <p:stCondLst>
                                            <p:cond delay="0"/>
                                          </p:stCondLst>
                                        </p:cTn>
                                        <p:tgtEl>
                                          <p:spTgt spid="4102"/>
                                        </p:tgtEl>
                                      </p:cBhvr>
                                    </p:animEffect>
                                    <p:anim calcmode="lin" valueType="num">
                                      <p:cBhvr>
                                        <p:cTn id="82" dur="1822" tmFilter="0,0; 0.14,0.36; 0.43,0.73; 0.71,0.91; 1.0,1.0">
                                          <p:stCondLst>
                                            <p:cond delay="0"/>
                                          </p:stCondLst>
                                        </p:cTn>
                                        <p:tgtEl>
                                          <p:spTgt spid="4102"/>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4102"/>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4102"/>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4102"/>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4102"/>
                                        </p:tgtEl>
                                        <p:attrNameLst>
                                          <p:attrName>ppt_y</p:attrName>
                                        </p:attrNameLst>
                                      </p:cBhvr>
                                      <p:tavLst>
                                        <p:tav tm="0" fmla="#ppt_y-sin(pi*$)/81">
                                          <p:val>
                                            <p:fltVal val="0"/>
                                          </p:val>
                                        </p:tav>
                                        <p:tav tm="100000">
                                          <p:val>
                                            <p:fltVal val="1"/>
                                          </p:val>
                                        </p:tav>
                                      </p:tavLst>
                                    </p:anim>
                                    <p:animScale>
                                      <p:cBhvr>
                                        <p:cTn id="87" dur="26">
                                          <p:stCondLst>
                                            <p:cond delay="650"/>
                                          </p:stCondLst>
                                        </p:cTn>
                                        <p:tgtEl>
                                          <p:spTgt spid="4102"/>
                                        </p:tgtEl>
                                      </p:cBhvr>
                                      <p:to x="100000" y="60000"/>
                                    </p:animScale>
                                    <p:animScale>
                                      <p:cBhvr>
                                        <p:cTn id="88" dur="166" decel="50000">
                                          <p:stCondLst>
                                            <p:cond delay="676"/>
                                          </p:stCondLst>
                                        </p:cTn>
                                        <p:tgtEl>
                                          <p:spTgt spid="4102"/>
                                        </p:tgtEl>
                                      </p:cBhvr>
                                      <p:to x="100000" y="100000"/>
                                    </p:animScale>
                                    <p:animScale>
                                      <p:cBhvr>
                                        <p:cTn id="89" dur="26">
                                          <p:stCondLst>
                                            <p:cond delay="1312"/>
                                          </p:stCondLst>
                                        </p:cTn>
                                        <p:tgtEl>
                                          <p:spTgt spid="4102"/>
                                        </p:tgtEl>
                                      </p:cBhvr>
                                      <p:to x="100000" y="80000"/>
                                    </p:animScale>
                                    <p:animScale>
                                      <p:cBhvr>
                                        <p:cTn id="90" dur="166" decel="50000">
                                          <p:stCondLst>
                                            <p:cond delay="1338"/>
                                          </p:stCondLst>
                                        </p:cTn>
                                        <p:tgtEl>
                                          <p:spTgt spid="4102"/>
                                        </p:tgtEl>
                                      </p:cBhvr>
                                      <p:to x="100000" y="100000"/>
                                    </p:animScale>
                                    <p:animScale>
                                      <p:cBhvr>
                                        <p:cTn id="91" dur="26">
                                          <p:stCondLst>
                                            <p:cond delay="1642"/>
                                          </p:stCondLst>
                                        </p:cTn>
                                        <p:tgtEl>
                                          <p:spTgt spid="4102"/>
                                        </p:tgtEl>
                                      </p:cBhvr>
                                      <p:to x="100000" y="90000"/>
                                    </p:animScale>
                                    <p:animScale>
                                      <p:cBhvr>
                                        <p:cTn id="92" dur="166" decel="50000">
                                          <p:stCondLst>
                                            <p:cond delay="1668"/>
                                          </p:stCondLst>
                                        </p:cTn>
                                        <p:tgtEl>
                                          <p:spTgt spid="4102"/>
                                        </p:tgtEl>
                                      </p:cBhvr>
                                      <p:to x="100000" y="100000"/>
                                    </p:animScale>
                                    <p:animScale>
                                      <p:cBhvr>
                                        <p:cTn id="93" dur="26">
                                          <p:stCondLst>
                                            <p:cond delay="1808"/>
                                          </p:stCondLst>
                                        </p:cTn>
                                        <p:tgtEl>
                                          <p:spTgt spid="4102"/>
                                        </p:tgtEl>
                                      </p:cBhvr>
                                      <p:to x="100000" y="95000"/>
                                    </p:animScale>
                                    <p:animScale>
                                      <p:cBhvr>
                                        <p:cTn id="94" dur="166" decel="50000">
                                          <p:stCondLst>
                                            <p:cond delay="1834"/>
                                          </p:stCondLst>
                                        </p:cTn>
                                        <p:tgtEl>
                                          <p:spTgt spid="410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a:ea typeface="Calibri"/>
                <a:cs typeface="Times New Roman"/>
              </a:rPr>
              <a:t>to lay wreaths </a:t>
            </a:r>
            <a:endParaRPr lang="ru-RU" b="1" dirty="0"/>
          </a:p>
        </p:txBody>
      </p:sp>
      <p:sp>
        <p:nvSpPr>
          <p:cNvPr id="3" name="Объект 2"/>
          <p:cNvSpPr>
            <a:spLocks noGrp="1"/>
          </p:cNvSpPr>
          <p:nvPr>
            <p:ph idx="1"/>
          </p:nvPr>
        </p:nvSpPr>
        <p:spPr/>
        <p:txBody>
          <a:bodyPr/>
          <a:lstStyle/>
          <a:p>
            <a:r>
              <a:rPr lang="en-US" dirty="0" smtClean="0">
                <a:latin typeface="Times New Roman"/>
                <a:ea typeface="Calibri"/>
                <a:cs typeface="Times New Roman"/>
              </a:rPr>
              <a:t> </a:t>
            </a:r>
            <a:r>
              <a:rPr lang="en-US" i="1" dirty="0">
                <a:latin typeface="Times New Roman"/>
                <a:ea typeface="Calibri"/>
                <a:cs typeface="Times New Roman"/>
              </a:rPr>
              <a:t>to put on a grave a circle of flowers or leaves to show that you are remembering the dead person</a:t>
            </a:r>
            <a:endParaRPr lang="ru-RU" sz="1400" i="1" dirty="0">
              <a:latin typeface="Calibri"/>
              <a:ea typeface="Calibri"/>
              <a:cs typeface="Times New Roman"/>
            </a:endParaRPr>
          </a:p>
          <a:p>
            <a:endParaRPr lang="ru-RU" dirty="0"/>
          </a:p>
        </p:txBody>
      </p:sp>
      <p:pic>
        <p:nvPicPr>
          <p:cNvPr id="1843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499992" y="3068960"/>
            <a:ext cx="3744416" cy="249627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001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8434"/>
                                        </p:tgtEl>
                                        <p:attrNameLst>
                                          <p:attrName>style.visibility</p:attrName>
                                        </p:attrNameLst>
                                      </p:cBhvr>
                                      <p:to>
                                        <p:strVal val="visible"/>
                                      </p:to>
                                    </p:set>
                                    <p:animEffect transition="in" filter="barn(inVertical)">
                                      <p:cBhvr>
                                        <p:cTn id="14"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764704"/>
            <a:ext cx="8458200" cy="914400"/>
          </a:xfrm>
        </p:spPr>
        <p:txBody>
          <a:bodyPr>
            <a:noAutofit/>
          </a:bodyPr>
          <a:lstStyle/>
          <a:p>
            <a:r>
              <a:rPr lang="en-US" sz="3600" b="1" dirty="0">
                <a:solidFill>
                  <a:schemeClr val="tx1">
                    <a:lumMod val="95000"/>
                  </a:schemeClr>
                </a:solidFill>
              </a:rPr>
              <a:t>Constituent parts of national celebrations</a:t>
            </a:r>
            <a:endParaRPr lang="ru-RU" sz="3600" b="1" dirty="0">
              <a:solidFill>
                <a:schemeClr val="tx1">
                  <a:lumMod val="95000"/>
                </a:schemeClr>
              </a:solidFill>
            </a:endParaRPr>
          </a:p>
        </p:txBody>
      </p:sp>
      <p:sp>
        <p:nvSpPr>
          <p:cNvPr id="2" name="Заголовок 1"/>
          <p:cNvSpPr>
            <a:spLocks noGrp="1"/>
          </p:cNvSpPr>
          <p:nvPr>
            <p:ph type="ctrTitle"/>
          </p:nvPr>
        </p:nvSpPr>
        <p:spPr>
          <a:xfrm>
            <a:off x="251520" y="3212976"/>
            <a:ext cx="8458200" cy="1222375"/>
          </a:xfrm>
        </p:spPr>
        <p:txBody>
          <a:bodyPr>
            <a:noAutofit/>
          </a:bodyPr>
          <a:lstStyle/>
          <a:p>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New Year's Day falls on </a:t>
            </a:r>
            <a: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January 1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and marks </a:t>
            </a:r>
            <a: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the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start </a:t>
            </a:r>
            <a: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of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a new </a:t>
            </a: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year</a:t>
            </a:r>
            <a: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according to </a:t>
            </a:r>
            <a: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the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Gregorian calendar. </a:t>
            </a:r>
            <a: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It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marks the end </a:t>
            </a: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of</a:t>
            </a:r>
            <a: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New Year's Eve </a:t>
            </a: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celebrations</a:t>
            </a:r>
            <a: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in the United States </a:t>
            </a:r>
            <a: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ru-RU"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and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gives many Americans a </a:t>
            </a: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
            </a:r>
            <a:b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r>
              <a:rPr lang="en-US" sz="2000" b="1" cap="none" dirty="0" smtClean="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chance </a:t>
            </a:r>
            <a: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t>to remember the previous year.</a:t>
            </a:r>
            <a:br>
              <a:rPr lang="en-US"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rPr>
            </a:br>
            <a:endParaRPr lang="ru-RU" sz="2000" b="1" cap="none" dirty="0">
              <a:ln w="12700">
                <a:solidFill>
                  <a:schemeClr val="bg1"/>
                </a:solidFill>
                <a:prstDash val="solid"/>
              </a:ln>
              <a:solidFill>
                <a:schemeClr val="tx1">
                  <a:lumMod val="95000"/>
                </a:schemeClr>
              </a:solidFill>
              <a:effectLst>
                <a:outerShdw blurRad="41275" dist="20320" dir="1800000" algn="tl" rotWithShape="0">
                  <a:srgbClr val="000000">
                    <a:alpha val="40000"/>
                  </a:srgbClr>
                </a:outerShdw>
              </a:effectLst>
            </a:endParaRPr>
          </a:p>
        </p:txBody>
      </p:sp>
      <p:pic>
        <p:nvPicPr>
          <p:cNvPr id="6" name="Рисунок 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23928" y="1135539"/>
            <a:ext cx="3998047" cy="3098487"/>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3284984"/>
            <a:ext cx="3960440" cy="2970330"/>
          </a:xfrm>
          <a:prstGeom prst="rect">
            <a:avLst/>
          </a:prstGeom>
        </p:spPr>
      </p:pic>
      <p:sp>
        <p:nvSpPr>
          <p:cNvPr id="8" name="TextBox 7"/>
          <p:cNvSpPr txBox="1"/>
          <p:nvPr/>
        </p:nvSpPr>
        <p:spPr>
          <a:xfrm>
            <a:off x="107504" y="2018840"/>
            <a:ext cx="4155433" cy="101566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rtlCol="0">
            <a:spAutoFit/>
          </a:bodyPr>
          <a:lstStyle/>
          <a:p>
            <a:r>
              <a:rPr lang="en-US" sz="6000" b="1" dirty="0" smtClean="0">
                <a:ln w="12700">
                  <a:solidFill>
                    <a:prstClr val="black"/>
                  </a:solidFill>
                  <a:prstDash val="solid"/>
                </a:ln>
                <a:solidFill>
                  <a:srgbClr val="AD0101">
                    <a:lumMod val="60000"/>
                    <a:lumOff val="40000"/>
                  </a:srgbClr>
                </a:solidFill>
                <a:effectLst>
                  <a:outerShdw blurRad="41275" dist="20320" dir="1800000" algn="tl" rotWithShape="0">
                    <a:srgbClr val="000000">
                      <a:alpha val="40000"/>
                    </a:srgbClr>
                  </a:outerShdw>
                </a:effectLst>
                <a:latin typeface="Broadway" pitchFamily="82" charset="0"/>
              </a:rPr>
              <a:t>New Year </a:t>
            </a:r>
            <a:endParaRPr lang="ru-RU" sz="6000" b="1" dirty="0">
              <a:ln w="12700">
                <a:solidFill>
                  <a:prstClr val="black"/>
                </a:solidFill>
                <a:prstDash val="solid"/>
              </a:ln>
              <a:solidFill>
                <a:srgbClr val="AD0101">
                  <a:lumMod val="60000"/>
                  <a:lumOff val="40000"/>
                </a:srgbClr>
              </a:solidFill>
              <a:effectLst>
                <a:outerShdw blurRad="41275" dist="20320" dir="1800000" algn="tl" rotWithShape="0">
                  <a:srgbClr val="000000">
                    <a:alpha val="40000"/>
                  </a:srgbClr>
                </a:outerShdw>
              </a:effectLst>
              <a:latin typeface="Arial Black"/>
            </a:endParaRPr>
          </a:p>
        </p:txBody>
      </p:sp>
    </p:spTree>
    <p:extLst>
      <p:ext uri="{BB962C8B-B14F-4D97-AF65-F5344CB8AC3E}">
        <p14:creationId xmlns:p14="http://schemas.microsoft.com/office/powerpoint/2010/main" val="388502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harpenSoften amount="-26000"/>
                    </a14:imgEffect>
                  </a14:imgLayer>
                </a14:imgProps>
              </a:ext>
            </a:extLst>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20688"/>
            <a:ext cx="8686800" cy="838200"/>
          </a:xfrm>
        </p:spPr>
        <p:txBody>
          <a:bodyPr>
            <a:noAutofit/>
          </a:bodyPr>
          <a:lstStyle/>
          <a:p>
            <a:r>
              <a:rPr lang="en-US" b="1" cap="none" dirty="0">
                <a:ln w="12700">
                  <a:solidFill>
                    <a:schemeClr val="bg1"/>
                  </a:solidFill>
                  <a:prstDash val="solid"/>
                </a:ln>
                <a:solidFill>
                  <a:srgbClr val="FFFF00"/>
                </a:solidFill>
                <a:effectLst>
                  <a:outerShdw blurRad="50800" dist="38100" dir="5400000" algn="t" rotWithShape="0">
                    <a:prstClr val="black">
                      <a:alpha val="40000"/>
                    </a:prstClr>
                  </a:outerShdw>
                </a:effectLst>
              </a:rPr>
              <a:t>H</a:t>
            </a:r>
            <a:r>
              <a:rPr lang="en-US" b="1" cap="none" dirty="0" smtClean="0">
                <a:ln w="12700">
                  <a:solidFill>
                    <a:schemeClr val="bg1"/>
                  </a:solidFill>
                  <a:prstDash val="solid"/>
                </a:ln>
                <a:solidFill>
                  <a:srgbClr val="FFFF00"/>
                </a:solidFill>
                <a:effectLst>
                  <a:outerShdw blurRad="50800" dist="38100" dir="5400000" algn="t" rotWithShape="0">
                    <a:prstClr val="black">
                      <a:alpha val="40000"/>
                    </a:prstClr>
                  </a:outerShdw>
                </a:effectLst>
              </a:rPr>
              <a:t>ere some traditions of Celebrating New Year</a:t>
            </a:r>
            <a:endParaRPr lang="ru-RU" b="1" cap="none" dirty="0">
              <a:ln w="12700">
                <a:solidFill>
                  <a:schemeClr val="bg1"/>
                </a:solidFill>
                <a:prstDash val="solid"/>
              </a:ln>
              <a:solidFill>
                <a:srgbClr val="FFFF00"/>
              </a:solidFill>
              <a:effectLst>
                <a:outerShdw blurRad="50800" dist="38100" dir="5400000" algn="t" rotWithShape="0">
                  <a:prstClr val="black">
                    <a:alpha val="40000"/>
                  </a:prstClr>
                </a:outerShdw>
              </a:effectLst>
            </a:endParaRPr>
          </a:p>
        </p:txBody>
      </p:sp>
      <p:sp>
        <p:nvSpPr>
          <p:cNvPr id="3" name="Объект 2"/>
          <p:cNvSpPr>
            <a:spLocks noGrp="1"/>
          </p:cNvSpPr>
          <p:nvPr>
            <p:ph idx="1"/>
          </p:nvPr>
        </p:nvSpPr>
        <p:spPr>
          <a:xfrm>
            <a:off x="0" y="1052736"/>
            <a:ext cx="8676456" cy="3312369"/>
          </a:xfrm>
        </p:spPr>
        <p:txBody>
          <a:bodyPr/>
          <a:lstStyle/>
          <a:p>
            <a:endParaRPr lang="en-US" dirty="0" smtClean="0">
              <a:latin typeface="Times New Roman"/>
              <a:ea typeface="Calibri"/>
            </a:endParaRPr>
          </a:p>
          <a:p>
            <a:endParaRPr lang="en-US" dirty="0" smtClean="0">
              <a:latin typeface="Times New Roman"/>
              <a:ea typeface="Calibri"/>
            </a:endParaRP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New </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Year tree decorations (BE</a:t>
            </a:r>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a:t>
            </a: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 </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trimmings (AE</a:t>
            </a:r>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a:t>
            </a: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 </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small lights</a:t>
            </a:r>
            <a:endParaRPr lang="ru-RU"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ndParaRPr>
          </a:p>
        </p:txBody>
      </p:sp>
      <p:pic>
        <p:nvPicPr>
          <p:cNvPr id="5" name="Рисунок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660232" y="116632"/>
            <a:ext cx="2237234" cy="2237234"/>
          </a:xfrm>
          <a:prstGeom prst="rect">
            <a:avLst/>
          </a:prstGeom>
          <a:ln>
            <a:noFill/>
          </a:ln>
          <a:effectLst>
            <a:outerShdw blurRad="292100" dist="139700" dir="2700000" algn="tl" rotWithShape="0">
              <a:srgbClr val="333333">
                <a:alpha val="65000"/>
              </a:srgbClr>
            </a:outerShdw>
          </a:effectLst>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3808" y="3919453"/>
            <a:ext cx="3696076" cy="2767062"/>
          </a:xfrm>
          <a:prstGeom prst="rect">
            <a:avLst/>
          </a:prstGeom>
        </p:spPr>
      </p:pic>
      <p:pic>
        <p:nvPicPr>
          <p:cNvPr id="9" name="Рисунок 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171011" y="2924944"/>
            <a:ext cx="2859782" cy="3813043"/>
          </a:xfrm>
          <a:prstGeom prst="rect">
            <a:avLst/>
          </a:prstGeom>
        </p:spPr>
      </p:pic>
      <p:pic>
        <p:nvPicPr>
          <p:cNvPr id="11" name="Рисунок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5576" y="4870293"/>
            <a:ext cx="2428875" cy="1885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3069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35000"/>
                    </a14:imgEffect>
                  </a14:imgLayer>
                </a14:imgProps>
              </a:ext>
            </a:extLst>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cap="none" dirty="0" smtClean="0">
                <a:ln w="12700">
                  <a:solidFill>
                    <a:prstClr val="black"/>
                  </a:solidFill>
                  <a:prstDash val="solid"/>
                </a:ln>
                <a:solidFill>
                  <a:srgbClr val="FFFF00"/>
                </a:solidFill>
                <a:effectLst>
                  <a:outerShdw blurRad="50800" dist="38100" dir="5400000" algn="t" rotWithShape="0">
                    <a:prstClr val="black">
                      <a:alpha val="40000"/>
                    </a:prstClr>
                  </a:outerShdw>
                </a:effectLst>
              </a:rPr>
              <a:t>Traditions </a:t>
            </a:r>
            <a:r>
              <a:rPr lang="en-US" b="1" cap="none" dirty="0">
                <a:ln w="12700">
                  <a:solidFill>
                    <a:prstClr val="black"/>
                  </a:solidFill>
                  <a:prstDash val="solid"/>
                </a:ln>
                <a:solidFill>
                  <a:srgbClr val="FFFF00"/>
                </a:solidFill>
                <a:effectLst>
                  <a:outerShdw blurRad="50800" dist="38100" dir="5400000" algn="t" rotWithShape="0">
                    <a:prstClr val="black">
                      <a:alpha val="40000"/>
                    </a:prstClr>
                  </a:outerShdw>
                </a:effectLst>
              </a:rPr>
              <a:t>of Celebrating New Year</a:t>
            </a:r>
            <a:endParaRPr lang="ru-RU" b="1" dirty="0"/>
          </a:p>
        </p:txBody>
      </p:sp>
      <p:sp>
        <p:nvSpPr>
          <p:cNvPr id="3" name="Объект 2"/>
          <p:cNvSpPr>
            <a:spLocks noGrp="1"/>
          </p:cNvSpPr>
          <p:nvPr>
            <p:ph idx="1"/>
          </p:nvPr>
        </p:nvSpPr>
        <p:spPr/>
        <p:txBody>
          <a:bodyPr>
            <a:normAutofit/>
          </a:bodyPr>
          <a:lstStyle/>
          <a:p>
            <a:r>
              <a:rPr lang="en-US" dirty="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fairy-lights</a:t>
            </a:r>
            <a:r>
              <a:rPr lang="en-US"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a:t>
            </a:r>
          </a:p>
          <a:p>
            <a:r>
              <a:rPr lang="en-US"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 </a:t>
            </a:r>
            <a:r>
              <a:rPr lang="en-US" dirty="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baubles</a:t>
            </a:r>
            <a:r>
              <a:rPr lang="en-US"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a:t>
            </a:r>
          </a:p>
          <a:p>
            <a:r>
              <a:rPr lang="en-US"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 </a:t>
            </a:r>
            <a:r>
              <a:rPr lang="en-US" dirty="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glitter</a:t>
            </a:r>
            <a:r>
              <a:rPr lang="en-US"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a:t>
            </a:r>
          </a:p>
          <a:p>
            <a:r>
              <a:rPr lang="en-US"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 </a:t>
            </a:r>
            <a:r>
              <a:rPr lang="en-US" dirty="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evergreen</a:t>
            </a:r>
            <a:r>
              <a:rPr lang="en-US" sz="2800" dirty="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 </a:t>
            </a:r>
            <a:endParaRPr lang="en-US" sz="2800"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endParaRPr>
          </a:p>
          <a:p>
            <a:r>
              <a:rPr lang="en-US"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wreaths </a:t>
            </a:r>
            <a:r>
              <a:rPr lang="en-US" dirty="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of evergreen</a:t>
            </a:r>
            <a:r>
              <a:rPr lang="en-US"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a:t>
            </a:r>
          </a:p>
          <a:p>
            <a:r>
              <a:rPr lang="en-US" sz="2800" dirty="0" smtClean="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 </a:t>
            </a:r>
            <a:r>
              <a:rPr lang="en-US" sz="3600" dirty="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a typeface="Calibri"/>
              </a:rPr>
              <a:t>garlands</a:t>
            </a:r>
            <a:endParaRPr lang="ru-RU" sz="3600" dirty="0">
              <a:ln w="18415" cmpd="sng">
                <a:solidFill>
                  <a:schemeClr val="bg1"/>
                </a:solidFill>
                <a:prstDash val="solid"/>
              </a:ln>
              <a:solidFill>
                <a:srgbClr val="FFFFFF"/>
              </a:solidFill>
              <a:effectLst>
                <a:outerShdw blurRad="63500" dir="3600000" algn="tl" rotWithShape="0">
                  <a:srgbClr val="000000">
                    <a:alpha val="70000"/>
                  </a:srgbClr>
                </a:outerShdw>
              </a:effectLst>
              <a:latin typeface="+mj-lt"/>
            </a:endParaRPr>
          </a:p>
        </p:txBody>
      </p:sp>
      <p:pic>
        <p:nvPicPr>
          <p:cNvPr id="6" name="Рисунок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066652" y="4400958"/>
            <a:ext cx="2457042" cy="2457042"/>
          </a:xfrm>
          <a:prstGeom prst="rect">
            <a:avLst/>
          </a:prstGeom>
          <a:ln>
            <a:noFill/>
          </a:ln>
          <a:effectLst>
            <a:softEdge rad="112500"/>
          </a:effectLst>
        </p:spPr>
      </p:pic>
      <p:pic>
        <p:nvPicPr>
          <p:cNvPr id="5" name="Рисунок 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7504" y="5157192"/>
            <a:ext cx="2959148" cy="1526477"/>
          </a:xfrm>
          <a:prstGeom prst="rect">
            <a:avLst/>
          </a:prstGeom>
          <a:ln>
            <a:noFill/>
          </a:ln>
          <a:effectLst>
            <a:softEdge rad="112500"/>
          </a:effectLst>
        </p:spPr>
      </p:pic>
      <p:pic>
        <p:nvPicPr>
          <p:cNvPr id="8" name="Рисунок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445751" y="4391565"/>
            <a:ext cx="3584935" cy="2466435"/>
          </a:xfrm>
          <a:prstGeom prst="rect">
            <a:avLst/>
          </a:prstGeom>
          <a:ln>
            <a:noFill/>
          </a:ln>
          <a:effectLst>
            <a:softEdge rad="112500"/>
          </a:effectLst>
        </p:spPr>
      </p:pic>
      <p:pic>
        <p:nvPicPr>
          <p:cNvPr id="2051" name="Picture 3" descr="C:\Documents and Settings\User\Рабочий стол\Новая папка\il_570xN.292628697.jp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275856" y="1484784"/>
            <a:ext cx="3312368" cy="24842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Рисунок 6"/>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6364404" y="1628800"/>
            <a:ext cx="2754242" cy="2712746"/>
          </a:xfrm>
          <a:prstGeom prst="rect">
            <a:avLst/>
          </a:prstGeom>
          <a:ln>
            <a:noFill/>
          </a:ln>
          <a:effectLst>
            <a:softEdge rad="112500"/>
          </a:effectLst>
        </p:spPr>
      </p:pic>
    </p:spTree>
    <p:extLst>
      <p:ext uri="{BB962C8B-B14F-4D97-AF65-F5344CB8AC3E}">
        <p14:creationId xmlns:p14="http://schemas.microsoft.com/office/powerpoint/2010/main" val="401915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2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051"/>
                                        </p:tgtEl>
                                        <p:attrNameLst>
                                          <p:attrName>style.visibility</p:attrName>
                                        </p:attrNameLst>
                                      </p:cBhvr>
                                      <p:to>
                                        <p:strVal val="visible"/>
                                      </p:to>
                                    </p:set>
                                    <p:anim calcmode="lin" valueType="num">
                                      <p:cBhvr additive="base">
                                        <p:cTn id="49" dur="500" fill="hold"/>
                                        <p:tgtEl>
                                          <p:spTgt spid="2051"/>
                                        </p:tgtEl>
                                        <p:attrNameLst>
                                          <p:attrName>ppt_x</p:attrName>
                                        </p:attrNameLst>
                                      </p:cBhvr>
                                      <p:tavLst>
                                        <p:tav tm="0">
                                          <p:val>
                                            <p:strVal val="#ppt_x"/>
                                          </p:val>
                                        </p:tav>
                                        <p:tav tm="100000">
                                          <p:val>
                                            <p:strVal val="#ppt_x"/>
                                          </p:val>
                                        </p:tav>
                                      </p:tavLst>
                                    </p:anim>
                                    <p:anim calcmode="lin" valueType="num">
                                      <p:cBhvr additive="base">
                                        <p:cTn id="50"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36000"/>
                    </a14:imgEffect>
                  </a14:imgLayer>
                </a14:imgProps>
              </a:ext>
            </a:extLst>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b="1" cap="none" dirty="0">
                <a:ln w="12700">
                  <a:solidFill>
                    <a:prstClr val="black"/>
                  </a:solidFill>
                  <a:prstDash val="solid"/>
                </a:ln>
                <a:solidFill>
                  <a:srgbClr val="FFFF00"/>
                </a:solidFill>
                <a:effectLst>
                  <a:outerShdw blurRad="50800" dist="38100" dir="5400000" algn="t" rotWithShape="0">
                    <a:prstClr val="black">
                      <a:alpha val="40000"/>
                    </a:prstClr>
                  </a:outerShdw>
                </a:effectLst>
              </a:rPr>
              <a:t>Traditions of Celebrating New Year</a:t>
            </a:r>
            <a:endParaRPr lang="ru-RU" dirty="0"/>
          </a:p>
        </p:txBody>
      </p:sp>
      <p:sp>
        <p:nvSpPr>
          <p:cNvPr id="3" name="Объект 2"/>
          <p:cNvSpPr>
            <a:spLocks noGrp="1"/>
          </p:cNvSpPr>
          <p:nvPr>
            <p:ph idx="1"/>
          </p:nvPr>
        </p:nvSpPr>
        <p:spPr/>
        <p:txBody>
          <a:bodyPr/>
          <a:lstStyle/>
          <a:p>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rPr>
              <a:t>holly; </a:t>
            </a:r>
            <a:endPar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endParaRP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rPr>
              <a:t>mistletoe</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rPr>
              <a:t>; </a:t>
            </a:r>
            <a:endPar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endParaRP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rPr>
              <a:t>fir-cones</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rPr>
              <a:t>; </a:t>
            </a:r>
            <a:endPar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endParaRP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rPr>
              <a:t>bonfires;</a:t>
            </a: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rPr>
              <a:t> </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rPr>
              <a:t>fireworks</a:t>
            </a:r>
            <a:r>
              <a:rPr lang="en-US" dirty="0"/>
              <a:t>;</a:t>
            </a:r>
            <a:endParaRPr lang="ru-RU" dirty="0"/>
          </a:p>
        </p:txBody>
      </p:sp>
      <p:pic>
        <p:nvPicPr>
          <p:cNvPr id="3074" name="Picture 2" descr="C:\Documents and Settings\User\Рабочий стол\Новая папка\christmas-holly.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515175" y="1124744"/>
            <a:ext cx="2571550" cy="2232248"/>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Documents and Settings\User\Рабочий стол\Новая папка\1017749big.jp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397524" y="1284055"/>
            <a:ext cx="1568162" cy="103341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Documents and Settings\User\Рабочий стол\Новая папка\bonfire_firework_newweb.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373241" y="4077072"/>
            <a:ext cx="2713484" cy="2713484"/>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Documents and Settings\User\Рабочий стол\Новая папка\zx500y290_1736767.jp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07504" y="4325036"/>
            <a:ext cx="4296551" cy="249289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2791993" y="2420888"/>
            <a:ext cx="3581248" cy="2376264"/>
          </a:xfrm>
          <a:prstGeom prst="rect">
            <a:avLst/>
          </a:prstGeom>
        </p:spPr>
      </p:pic>
      <p:pic>
        <p:nvPicPr>
          <p:cNvPr id="3080" name="Picture 8" descr="C:\Documents and Settings\User\Рабочий стол\Новая папка\lewes-bonfire-2.jpg"/>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3271434" y="4824528"/>
            <a:ext cx="3504619" cy="1993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76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07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074"/>
                                        </p:tgtEl>
                                        <p:attrNameLst>
                                          <p:attrName>style.visibility</p:attrName>
                                        </p:attrNameLst>
                                      </p:cBhvr>
                                      <p:to>
                                        <p:strVal val="visible"/>
                                      </p:to>
                                    </p:set>
                                    <p:animEffect transition="in" filter="fade">
                                      <p:cBhvr>
                                        <p:cTn id="28" dur="500"/>
                                        <p:tgtEl>
                                          <p:spTgt spid="307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078"/>
                                        </p:tgtEl>
                                        <p:attrNameLst>
                                          <p:attrName>style.visibility</p:attrName>
                                        </p:attrNameLst>
                                      </p:cBhvr>
                                      <p:to>
                                        <p:strVal val="visible"/>
                                      </p:to>
                                    </p:set>
                                    <p:animEffect transition="in" filter="barn(inVertical)">
                                      <p:cBhvr>
                                        <p:cTn id="40" dur="500"/>
                                        <p:tgtEl>
                                          <p:spTgt spid="3078"/>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3079"/>
                                        </p:tgtEl>
                                        <p:attrNameLst>
                                          <p:attrName>style.visibility</p:attrName>
                                        </p:attrNameLst>
                                      </p:cBhvr>
                                      <p:to>
                                        <p:strVal val="visible"/>
                                      </p:to>
                                    </p:set>
                                    <p:anim calcmode="lin" valueType="num">
                                      <p:cBhvr>
                                        <p:cTn id="45" dur="1000" fill="hold"/>
                                        <p:tgtEl>
                                          <p:spTgt spid="3079"/>
                                        </p:tgtEl>
                                        <p:attrNameLst>
                                          <p:attrName>ppt_w</p:attrName>
                                        </p:attrNameLst>
                                      </p:cBhvr>
                                      <p:tavLst>
                                        <p:tav tm="0">
                                          <p:val>
                                            <p:fltVal val="0"/>
                                          </p:val>
                                        </p:tav>
                                        <p:tav tm="100000">
                                          <p:val>
                                            <p:strVal val="#ppt_w"/>
                                          </p:val>
                                        </p:tav>
                                      </p:tavLst>
                                    </p:anim>
                                    <p:anim calcmode="lin" valueType="num">
                                      <p:cBhvr>
                                        <p:cTn id="46" dur="1000" fill="hold"/>
                                        <p:tgtEl>
                                          <p:spTgt spid="3079"/>
                                        </p:tgtEl>
                                        <p:attrNameLst>
                                          <p:attrName>ppt_h</p:attrName>
                                        </p:attrNameLst>
                                      </p:cBhvr>
                                      <p:tavLst>
                                        <p:tav tm="0">
                                          <p:val>
                                            <p:fltVal val="0"/>
                                          </p:val>
                                        </p:tav>
                                        <p:tav tm="100000">
                                          <p:val>
                                            <p:strVal val="#ppt_h"/>
                                          </p:val>
                                        </p:tav>
                                      </p:tavLst>
                                    </p:anim>
                                    <p:anim calcmode="lin" valueType="num">
                                      <p:cBhvr>
                                        <p:cTn id="47" dur="1000" fill="hold"/>
                                        <p:tgtEl>
                                          <p:spTgt spid="3079"/>
                                        </p:tgtEl>
                                        <p:attrNameLst>
                                          <p:attrName>style.rotation</p:attrName>
                                        </p:attrNameLst>
                                      </p:cBhvr>
                                      <p:tavLst>
                                        <p:tav tm="0">
                                          <p:val>
                                            <p:fltVal val="90"/>
                                          </p:val>
                                        </p:tav>
                                        <p:tav tm="100000">
                                          <p:val>
                                            <p:fltVal val="0"/>
                                          </p:val>
                                        </p:tav>
                                      </p:tavLst>
                                    </p:anim>
                                    <p:animEffect transition="in" filter="fade">
                                      <p:cBhvr>
                                        <p:cTn id="48" dur="1000"/>
                                        <p:tgtEl>
                                          <p:spTgt spid="307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080"/>
                                        </p:tgtEl>
                                        <p:attrNameLst>
                                          <p:attrName>style.visibility</p:attrName>
                                        </p:attrNameLst>
                                      </p:cBhvr>
                                      <p:to>
                                        <p:strVal val="visible"/>
                                      </p:to>
                                    </p:set>
                                    <p:animEffect transition="in" filter="fade">
                                      <p:cBhvr>
                                        <p:cTn id="53" dur="5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27000"/>
                    </a14:imgEffect>
                    <a14:imgEffect>
                      <a14:brightnessContrast bright="-51000" contrast="-38000"/>
                    </a14:imgEffect>
                  </a14:imgLayer>
                </a14:imgProps>
              </a:ext>
            </a:extLst>
          </a:blip>
          <a:srcRect/>
          <a:stretch>
            <a:fillRect l="-13000" r="-1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b="1" cap="none" dirty="0">
                <a:ln w="12700">
                  <a:solidFill>
                    <a:prstClr val="black"/>
                  </a:solidFill>
                  <a:prstDash val="solid"/>
                </a:ln>
                <a:solidFill>
                  <a:srgbClr val="FFFF00"/>
                </a:solidFill>
                <a:effectLst>
                  <a:outerShdw blurRad="50800" dist="38100" dir="5400000" algn="t" rotWithShape="0">
                    <a:prstClr val="black">
                      <a:alpha val="40000"/>
                    </a:prstClr>
                  </a:outerShdw>
                </a:effectLst>
              </a:rPr>
              <a:t>Traditions of Celebrating New Year</a:t>
            </a:r>
            <a:endParaRPr lang="ru-RU" dirty="0"/>
          </a:p>
        </p:txBody>
      </p:sp>
      <p:sp>
        <p:nvSpPr>
          <p:cNvPr id="3" name="Объект 2"/>
          <p:cNvSpPr>
            <a:spLocks noGrp="1"/>
          </p:cNvSpPr>
          <p:nvPr>
            <p:ph idx="1"/>
          </p:nvPr>
        </p:nvSpPr>
        <p:spPr>
          <a:xfrm>
            <a:off x="0" y="1844824"/>
            <a:ext cx="8686800" cy="4525963"/>
          </a:xfrm>
        </p:spPr>
        <p:txBody>
          <a:bodyPr/>
          <a:lstStyle/>
          <a:p>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the flying of flags</a:t>
            </a:r>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a:t>
            </a: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 </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balloons and paper streamers</a:t>
            </a:r>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a:t>
            </a: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 </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horns; </a:t>
            </a:r>
            <a:endPar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endParaRP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party-poppers</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 </a:t>
            </a:r>
            <a:endParaRPr lang="ru-RU"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ndParaRPr>
          </a:p>
        </p:txBody>
      </p:sp>
      <p:pic>
        <p:nvPicPr>
          <p:cNvPr id="4099" name="Picture 3" descr="C:\Documents and Settings\User\Рабочий стол\Новая папка\images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79" y="4149080"/>
            <a:ext cx="3221450" cy="26369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0" name="Picture 4" descr="C:\Documents and Settings\User\Рабочий стол\Новая папка\213764_d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248" y="1196752"/>
            <a:ext cx="22479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Documents and Settings\User\Рабочий стол\Новая папка\719670-party-blowers-and-paper-streamer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42148" y="4237544"/>
            <a:ext cx="3810000" cy="2543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C:\Documents and Settings\User\Рабочий стол\Новая папка\flag06301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7904" y="2924944"/>
            <a:ext cx="3238500" cy="21621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09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barn(inVertical)">
                                      <p:cBhvr>
                                        <p:cTn id="7" dur="500"/>
                                        <p:tgtEl>
                                          <p:spTgt spid="409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wheel(1)">
                                      <p:cBhvr>
                                        <p:cTn id="12" dur="2000"/>
                                        <p:tgtEl>
                                          <p:spTgt spid="4100"/>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102"/>
                                        </p:tgtEl>
                                        <p:attrNameLst>
                                          <p:attrName>style.visibility</p:attrName>
                                        </p:attrNameLst>
                                      </p:cBhvr>
                                      <p:to>
                                        <p:strVal val="visible"/>
                                      </p:to>
                                    </p:set>
                                    <p:animEffect transition="in" filter="wipe(down)">
                                      <p:cBhvr>
                                        <p:cTn id="17" dur="580">
                                          <p:stCondLst>
                                            <p:cond delay="0"/>
                                          </p:stCondLst>
                                        </p:cTn>
                                        <p:tgtEl>
                                          <p:spTgt spid="4102"/>
                                        </p:tgtEl>
                                      </p:cBhvr>
                                    </p:animEffect>
                                    <p:anim calcmode="lin" valueType="num">
                                      <p:cBhvr>
                                        <p:cTn id="18" dur="1822" tmFilter="0,0; 0.14,0.36; 0.43,0.73; 0.71,0.91; 1.0,1.0">
                                          <p:stCondLst>
                                            <p:cond delay="0"/>
                                          </p:stCondLst>
                                        </p:cTn>
                                        <p:tgtEl>
                                          <p:spTgt spid="4102"/>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102"/>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102"/>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102"/>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102"/>
                                        </p:tgtEl>
                                        <p:attrNameLst>
                                          <p:attrName>ppt_y</p:attrName>
                                        </p:attrNameLst>
                                      </p:cBhvr>
                                      <p:tavLst>
                                        <p:tav tm="0" fmla="#ppt_y-sin(pi*$)/81">
                                          <p:val>
                                            <p:fltVal val="0"/>
                                          </p:val>
                                        </p:tav>
                                        <p:tav tm="100000">
                                          <p:val>
                                            <p:fltVal val="1"/>
                                          </p:val>
                                        </p:tav>
                                      </p:tavLst>
                                    </p:anim>
                                    <p:animScale>
                                      <p:cBhvr>
                                        <p:cTn id="23" dur="26">
                                          <p:stCondLst>
                                            <p:cond delay="650"/>
                                          </p:stCondLst>
                                        </p:cTn>
                                        <p:tgtEl>
                                          <p:spTgt spid="4102"/>
                                        </p:tgtEl>
                                      </p:cBhvr>
                                      <p:to x="100000" y="60000"/>
                                    </p:animScale>
                                    <p:animScale>
                                      <p:cBhvr>
                                        <p:cTn id="24" dur="166" decel="50000">
                                          <p:stCondLst>
                                            <p:cond delay="676"/>
                                          </p:stCondLst>
                                        </p:cTn>
                                        <p:tgtEl>
                                          <p:spTgt spid="4102"/>
                                        </p:tgtEl>
                                      </p:cBhvr>
                                      <p:to x="100000" y="100000"/>
                                    </p:animScale>
                                    <p:animScale>
                                      <p:cBhvr>
                                        <p:cTn id="25" dur="26">
                                          <p:stCondLst>
                                            <p:cond delay="1312"/>
                                          </p:stCondLst>
                                        </p:cTn>
                                        <p:tgtEl>
                                          <p:spTgt spid="4102"/>
                                        </p:tgtEl>
                                      </p:cBhvr>
                                      <p:to x="100000" y="80000"/>
                                    </p:animScale>
                                    <p:animScale>
                                      <p:cBhvr>
                                        <p:cTn id="26" dur="166" decel="50000">
                                          <p:stCondLst>
                                            <p:cond delay="1338"/>
                                          </p:stCondLst>
                                        </p:cTn>
                                        <p:tgtEl>
                                          <p:spTgt spid="4102"/>
                                        </p:tgtEl>
                                      </p:cBhvr>
                                      <p:to x="100000" y="100000"/>
                                    </p:animScale>
                                    <p:animScale>
                                      <p:cBhvr>
                                        <p:cTn id="27" dur="26">
                                          <p:stCondLst>
                                            <p:cond delay="1642"/>
                                          </p:stCondLst>
                                        </p:cTn>
                                        <p:tgtEl>
                                          <p:spTgt spid="4102"/>
                                        </p:tgtEl>
                                      </p:cBhvr>
                                      <p:to x="100000" y="90000"/>
                                    </p:animScale>
                                    <p:animScale>
                                      <p:cBhvr>
                                        <p:cTn id="28" dur="166" decel="50000">
                                          <p:stCondLst>
                                            <p:cond delay="1668"/>
                                          </p:stCondLst>
                                        </p:cTn>
                                        <p:tgtEl>
                                          <p:spTgt spid="4102"/>
                                        </p:tgtEl>
                                      </p:cBhvr>
                                      <p:to x="100000" y="100000"/>
                                    </p:animScale>
                                    <p:animScale>
                                      <p:cBhvr>
                                        <p:cTn id="29" dur="26">
                                          <p:stCondLst>
                                            <p:cond delay="1808"/>
                                          </p:stCondLst>
                                        </p:cTn>
                                        <p:tgtEl>
                                          <p:spTgt spid="4102"/>
                                        </p:tgtEl>
                                      </p:cBhvr>
                                      <p:to x="100000" y="95000"/>
                                    </p:animScale>
                                    <p:animScale>
                                      <p:cBhvr>
                                        <p:cTn id="30" dur="166" decel="50000">
                                          <p:stCondLst>
                                            <p:cond delay="1834"/>
                                          </p:stCondLst>
                                        </p:cTn>
                                        <p:tgtEl>
                                          <p:spTgt spid="4102"/>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4101"/>
                                        </p:tgtEl>
                                        <p:attrNameLst>
                                          <p:attrName>style.visibility</p:attrName>
                                        </p:attrNameLst>
                                      </p:cBhvr>
                                      <p:to>
                                        <p:strVal val="visible"/>
                                      </p:to>
                                    </p:set>
                                    <p:animEffect transition="in" filter="fade">
                                      <p:cBhvr>
                                        <p:cTn id="35" dur="2000"/>
                                        <p:tgtEl>
                                          <p:spTgt spid="4101"/>
                                        </p:tgtEl>
                                      </p:cBhvr>
                                    </p:animEffect>
                                    <p:anim calcmode="lin" valueType="num">
                                      <p:cBhvr>
                                        <p:cTn id="36" dur="2000" fill="hold"/>
                                        <p:tgtEl>
                                          <p:spTgt spid="4101"/>
                                        </p:tgtEl>
                                        <p:attrNameLst>
                                          <p:attrName>ppt_w</p:attrName>
                                        </p:attrNameLst>
                                      </p:cBhvr>
                                      <p:tavLst>
                                        <p:tav tm="0" fmla="#ppt_w*sin(2.5*pi*$)">
                                          <p:val>
                                            <p:fltVal val="0"/>
                                          </p:val>
                                        </p:tav>
                                        <p:tav tm="100000">
                                          <p:val>
                                            <p:fltVal val="1"/>
                                          </p:val>
                                        </p:tav>
                                      </p:tavLst>
                                    </p:anim>
                                    <p:anim calcmode="lin" valueType="num">
                                      <p:cBhvr>
                                        <p:cTn id="37" dur="2000" fill="hold"/>
                                        <p:tgtEl>
                                          <p:spTgt spid="4101"/>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fade">
                                      <p:cBhvr>
                                        <p:cTn id="42" dur="500"/>
                                        <p:tgtEl>
                                          <p:spTgt spid="3">
                                            <p:txEl>
                                              <p:pRg st="0" end="0"/>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1" end="1"/>
                                            </p:txEl>
                                          </p:spTgt>
                                        </p:tgtEl>
                                        <p:attrNameLst>
                                          <p:attrName>style.visibility</p:attrName>
                                        </p:attrNameLst>
                                      </p:cBhvr>
                                      <p:to>
                                        <p:strVal val="visible"/>
                                      </p:to>
                                    </p:set>
                                    <p:animEffect transition="in" filter="fade">
                                      <p:cBhvr>
                                        <p:cTn id="45" dur="500"/>
                                        <p:tgtEl>
                                          <p:spTgt spid="3">
                                            <p:txEl>
                                              <p:pRg st="1" end="1"/>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fade">
                                      <p:cBhvr>
                                        <p:cTn id="48" dur="500"/>
                                        <p:tgtEl>
                                          <p:spTgt spid="3">
                                            <p:txEl>
                                              <p:pRg st="2" end="2"/>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animEffect transition="in" filter="fade">
                                      <p:cBhvr>
                                        <p:cTn id="5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67000"/>
                    </a14:imgEffect>
                    <a14:imgEffect>
                      <a14:brightnessContrast bright="-41000" contrast="11000"/>
                    </a14:imgEffect>
                  </a14:imgLayer>
                </a14:imgProps>
              </a:ext>
            </a:extLst>
          </a:blip>
          <a:srcRect/>
          <a:stretch>
            <a:fillRect l="-10000" r="-1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4912" y="188640"/>
            <a:ext cx="8686800" cy="910208"/>
          </a:xfrm>
        </p:spPr>
        <p:txBody>
          <a:bodyPr/>
          <a:lstStyle/>
          <a:p>
            <a:r>
              <a:rPr lang="en-US" sz="3200" b="1" cap="none" dirty="0">
                <a:ln w="12700">
                  <a:solidFill>
                    <a:srgbClr val="FFFF00"/>
                  </a:solidFill>
                  <a:prstDash val="solid"/>
                </a:ln>
                <a:solidFill>
                  <a:schemeClr val="bg1"/>
                </a:solidFill>
                <a:effectLst>
                  <a:outerShdw blurRad="50800" dist="38100" dir="5400000" algn="t" rotWithShape="0">
                    <a:prstClr val="black">
                      <a:alpha val="40000"/>
                    </a:prstClr>
                  </a:outerShdw>
                </a:effectLst>
              </a:rPr>
              <a:t>Traditions of Celebrating New Year</a:t>
            </a:r>
            <a:endParaRPr lang="ru-RU" dirty="0">
              <a:ln w="12700">
                <a:solidFill>
                  <a:srgbClr val="FFFF00"/>
                </a:solidFill>
                <a:prstDash val="solid"/>
              </a:ln>
              <a:solidFill>
                <a:schemeClr val="bg1"/>
              </a:solidFill>
            </a:endParaRPr>
          </a:p>
        </p:txBody>
      </p:sp>
      <p:sp>
        <p:nvSpPr>
          <p:cNvPr id="3" name="Объект 2"/>
          <p:cNvSpPr>
            <a:spLocks noGrp="1"/>
          </p:cNvSpPr>
          <p:nvPr>
            <p:ph idx="1"/>
          </p:nvPr>
        </p:nvSpPr>
        <p:spPr>
          <a:xfrm>
            <a:off x="0" y="5010602"/>
            <a:ext cx="8388424" cy="2016224"/>
          </a:xfrm>
        </p:spPr>
        <p:txBody>
          <a:bodyPr/>
          <a:lstStyle/>
          <a:p>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Santa Claus and his reindeer</a:t>
            </a:r>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a:t>
            </a:r>
          </a:p>
          <a:p>
            <a:r>
              <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 </a:t>
            </a:r>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Father Frost and Snow Maiden; </a:t>
            </a:r>
            <a:endParaRPr lang="en-US" b="1" dirty="0" smtClean="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endParaRPr>
          </a:p>
          <a:p>
            <a:r>
              <a:rPr lang="en-US"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a typeface="Calibri"/>
              </a:rPr>
              <a:t>stockings (for presents)</a:t>
            </a:r>
            <a:endParaRPr lang="ru-RU" b="1" dirty="0">
              <a:ln w="12700">
                <a:solidFill>
                  <a:schemeClr val="bg1"/>
                </a:solidFill>
                <a:prstDash val="solid"/>
              </a:ln>
              <a:solidFill>
                <a:schemeClr val="tx1"/>
              </a:solidFill>
              <a:effectLst>
                <a:outerShdw blurRad="41275" dist="20320" dir="1800000" algn="tl" rotWithShape="0">
                  <a:srgbClr val="000000">
                    <a:alpha val="40000"/>
                  </a:srgbClr>
                </a:outerShdw>
              </a:effectLst>
              <a:latin typeface="+mj-lt"/>
            </a:endParaRPr>
          </a:p>
        </p:txBody>
      </p:sp>
      <p:pic>
        <p:nvPicPr>
          <p:cNvPr id="5122" name="Picture 2" descr="C:\Documents and Settings\User\Рабочий стол\Новая папка\how-do-they-do-it-Santa-Claus-In-Sleig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852669"/>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Documents and Settings\User\Рабочий стол\Новая папка\Lapland-UK-00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6075" y="971397"/>
            <a:ext cx="4381500" cy="26289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Documents and Settings\User\Рабочий стол\Новая папка\zx500y290_1736756.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4499992" y="2741771"/>
            <a:ext cx="4191000" cy="2431652"/>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Documents and Settings\User\Рабочий стол\Новая папка\stockings.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764704"/>
            <a:ext cx="2886075"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Documents and Settings\User\Рабочий стол\Новая папка\Q539-001.jp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6516216" y="4224627"/>
            <a:ext cx="2541955" cy="2541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01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122"/>
                                        </p:tgtEl>
                                        <p:attrNameLst>
                                          <p:attrName>style.visibility</p:attrName>
                                        </p:attrNameLst>
                                      </p:cBhvr>
                                      <p:to>
                                        <p:strVal val="visible"/>
                                      </p:to>
                                    </p:set>
                                    <p:anim calcmode="lin" valueType="num">
                                      <p:cBhvr additive="base">
                                        <p:cTn id="18" dur="500" fill="hold"/>
                                        <p:tgtEl>
                                          <p:spTgt spid="5122"/>
                                        </p:tgtEl>
                                        <p:attrNameLst>
                                          <p:attrName>ppt_x</p:attrName>
                                        </p:attrNameLst>
                                      </p:cBhvr>
                                      <p:tavLst>
                                        <p:tav tm="0">
                                          <p:val>
                                            <p:strVal val="#ppt_x"/>
                                          </p:val>
                                        </p:tav>
                                        <p:tav tm="100000">
                                          <p:val>
                                            <p:strVal val="#ppt_x"/>
                                          </p:val>
                                        </p:tav>
                                      </p:tavLst>
                                    </p:anim>
                                    <p:anim calcmode="lin" valueType="num">
                                      <p:cBhvr additive="base">
                                        <p:cTn id="19"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123"/>
                                        </p:tgtEl>
                                        <p:attrNameLst>
                                          <p:attrName>style.visibility</p:attrName>
                                        </p:attrNameLst>
                                      </p:cBhvr>
                                      <p:to>
                                        <p:strVal val="visible"/>
                                      </p:to>
                                    </p:set>
                                    <p:animEffect transition="in" filter="wipe(down)">
                                      <p:cBhvr>
                                        <p:cTn id="24" dur="500"/>
                                        <p:tgtEl>
                                          <p:spTgt spid="512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124"/>
                                        </p:tgtEl>
                                        <p:attrNameLst>
                                          <p:attrName>style.visibility</p:attrName>
                                        </p:attrNameLst>
                                      </p:cBhvr>
                                      <p:to>
                                        <p:strVal val="visible"/>
                                      </p:to>
                                    </p:set>
                                    <p:animEffect transition="in" filter="fade">
                                      <p:cBhvr>
                                        <p:cTn id="29" dur="1000"/>
                                        <p:tgtEl>
                                          <p:spTgt spid="5124"/>
                                        </p:tgtEl>
                                      </p:cBhvr>
                                    </p:animEffect>
                                    <p:anim calcmode="lin" valueType="num">
                                      <p:cBhvr>
                                        <p:cTn id="30" dur="1000" fill="hold"/>
                                        <p:tgtEl>
                                          <p:spTgt spid="5124"/>
                                        </p:tgtEl>
                                        <p:attrNameLst>
                                          <p:attrName>ppt_x</p:attrName>
                                        </p:attrNameLst>
                                      </p:cBhvr>
                                      <p:tavLst>
                                        <p:tav tm="0">
                                          <p:val>
                                            <p:strVal val="#ppt_x"/>
                                          </p:val>
                                        </p:tav>
                                        <p:tav tm="100000">
                                          <p:val>
                                            <p:strVal val="#ppt_x"/>
                                          </p:val>
                                        </p:tav>
                                      </p:tavLst>
                                    </p:anim>
                                    <p:anim calcmode="lin" valueType="num">
                                      <p:cBhvr>
                                        <p:cTn id="31"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5125"/>
                                        </p:tgtEl>
                                        <p:attrNameLst>
                                          <p:attrName>style.visibility</p:attrName>
                                        </p:attrNameLst>
                                      </p:cBhvr>
                                      <p:to>
                                        <p:strVal val="visible"/>
                                      </p:to>
                                    </p:set>
                                    <p:anim calcmode="lin" valueType="num">
                                      <p:cBhvr>
                                        <p:cTn id="36" dur="500" fill="hold"/>
                                        <p:tgtEl>
                                          <p:spTgt spid="5125"/>
                                        </p:tgtEl>
                                        <p:attrNameLst>
                                          <p:attrName>ppt_w</p:attrName>
                                        </p:attrNameLst>
                                      </p:cBhvr>
                                      <p:tavLst>
                                        <p:tav tm="0">
                                          <p:val>
                                            <p:fltVal val="0"/>
                                          </p:val>
                                        </p:tav>
                                        <p:tav tm="100000">
                                          <p:val>
                                            <p:strVal val="#ppt_w"/>
                                          </p:val>
                                        </p:tav>
                                      </p:tavLst>
                                    </p:anim>
                                    <p:anim calcmode="lin" valueType="num">
                                      <p:cBhvr>
                                        <p:cTn id="37" dur="500" fill="hold"/>
                                        <p:tgtEl>
                                          <p:spTgt spid="5125"/>
                                        </p:tgtEl>
                                        <p:attrNameLst>
                                          <p:attrName>ppt_h</p:attrName>
                                        </p:attrNameLst>
                                      </p:cBhvr>
                                      <p:tavLst>
                                        <p:tav tm="0">
                                          <p:val>
                                            <p:fltVal val="0"/>
                                          </p:val>
                                        </p:tav>
                                        <p:tav tm="100000">
                                          <p:val>
                                            <p:strVal val="#ppt_h"/>
                                          </p:val>
                                        </p:tav>
                                      </p:tavLst>
                                    </p:anim>
                                    <p:animEffect transition="in" filter="fade">
                                      <p:cBhvr>
                                        <p:cTn id="38" dur="500"/>
                                        <p:tgtEl>
                                          <p:spTgt spid="512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5126"/>
                                        </p:tgtEl>
                                        <p:attrNameLst>
                                          <p:attrName>style.visibility</p:attrName>
                                        </p:attrNameLst>
                                      </p:cBhvr>
                                      <p:to>
                                        <p:strVal val="visible"/>
                                      </p:to>
                                    </p:set>
                                    <p:animEffect transition="in" filter="barn(inVertical)">
                                      <p:cBhvr>
                                        <p:cTn id="43" dur="5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77000"/>
                    </a14:imgEffect>
                    <a14:imgEffect>
                      <a14:brightnessContrast bright="-63000" contrast="-2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686800" cy="838200"/>
          </a:xfrm>
        </p:spPr>
        <p:txBody>
          <a:bodyPr>
            <a:noAutofit/>
          </a:bodyPr>
          <a:lstStyle/>
          <a:p>
            <a:r>
              <a:rPr lang="en-US" sz="6000" b="1" cap="none" dirty="0" smtClean="0">
                <a:ln w="12700">
                  <a:solidFill>
                    <a:srgbClr val="FF0000"/>
                  </a:solidFill>
                  <a:prstDash val="solid"/>
                </a:ln>
                <a:solidFill>
                  <a:srgbClr val="FFC000"/>
                </a:solidFill>
                <a:effectLst>
                  <a:outerShdw blurRad="41275" dist="20320" dir="1800000" algn="tl" rotWithShape="0">
                    <a:srgbClr val="000000">
                      <a:alpha val="40000"/>
                    </a:srgbClr>
                  </a:outerShdw>
                </a:effectLst>
              </a:rPr>
              <a:t>Halloween</a:t>
            </a:r>
            <a:endParaRPr lang="ru-RU" sz="6000" b="1" cap="none" dirty="0">
              <a:ln w="12700">
                <a:solidFill>
                  <a:srgbClr val="FF0000"/>
                </a:solidFill>
                <a:prstDash val="solid"/>
              </a:ln>
              <a:solidFill>
                <a:srgbClr val="FFC000"/>
              </a:solidFill>
              <a:effectLst>
                <a:outerShdw blurRad="41275" dist="20320" dir="1800000" algn="tl" rotWithShape="0">
                  <a:srgbClr val="000000">
                    <a:alpha val="40000"/>
                  </a:srgbClr>
                </a:outerShdw>
              </a:effectLst>
            </a:endParaRPr>
          </a:p>
        </p:txBody>
      </p:sp>
      <p:sp>
        <p:nvSpPr>
          <p:cNvPr id="3" name="Объект 2"/>
          <p:cNvSpPr>
            <a:spLocks noGrp="1"/>
          </p:cNvSpPr>
          <p:nvPr>
            <p:ph idx="1"/>
          </p:nvPr>
        </p:nvSpPr>
        <p:spPr/>
        <p:txBody>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Halloween or </a:t>
            </a:r>
            <a:r>
              <a:rPr lang="en-US" dirty="0" err="1">
                <a:ln w="18415" cmpd="sng">
                  <a:solidFill>
                    <a:srgbClr val="FFFFFF"/>
                  </a:solidFill>
                  <a:prstDash val="solid"/>
                </a:ln>
                <a:solidFill>
                  <a:srgbClr val="FFFFFF"/>
                </a:solidFill>
                <a:effectLst>
                  <a:outerShdw blurRad="63500" dir="3600000" algn="tl" rotWithShape="0">
                    <a:srgbClr val="000000">
                      <a:alpha val="70000"/>
                    </a:srgbClr>
                  </a:outerShdw>
                </a:effectLst>
              </a:rPr>
              <a:t>Hallowe'en</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 contraction of "All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hlinkClick r:id="rId4" tooltip="Saint"/>
              </a:rPr>
              <a:t>Hallows</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hlinkClick r:id="rId5" tooltip="Evening"/>
              </a:rPr>
              <a:t>Evening</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also known as All Hallows' Eve</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is a yearly </a:t>
            </a:r>
            <a:r>
              <a:rPr lang="en-US" dirty="0" err="1">
                <a:ln w="18415" cmpd="sng">
                  <a:solidFill>
                    <a:srgbClr val="FFFFFF"/>
                  </a:solidFill>
                  <a:prstDash val="solid"/>
                </a:ln>
                <a:solidFill>
                  <a:srgbClr val="FFFFFF"/>
                </a:solidFill>
                <a:effectLst>
                  <a:outerShdw blurRad="63500" dir="3600000" algn="tl" rotWithShape="0">
                    <a:srgbClr val="000000">
                      <a:alpha val="70000"/>
                    </a:srgbClr>
                  </a:outerShdw>
                </a:effectLst>
              </a:rPr>
              <a:t>celebration</a:t>
            </a:r>
            <a:r>
              <a:rPr lang="en-US" dirty="0" err="1">
                <a:ln w="18415" cmpd="sng">
                  <a:solidFill>
                    <a:srgbClr val="FFFFFF"/>
                  </a:solidFill>
                  <a:prstDash val="solid"/>
                </a:ln>
                <a:solidFill>
                  <a:srgbClr val="FFFFFF"/>
                </a:solidFill>
                <a:effectLst>
                  <a:outerShdw blurRad="63500" dir="3600000" algn="tl" rotWithShape="0">
                    <a:srgbClr val="000000">
                      <a:alpha val="70000"/>
                    </a:srgbClr>
                  </a:outerShdw>
                </a:effectLst>
                <a:hlinkClick r:id="rId6" tooltip="Halloween around the world"/>
              </a:rPr>
              <a:t>observed</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hlinkClick r:id="rId6" tooltip="Halloween around the world"/>
              </a:rPr>
              <a:t> in a number of countries</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on October 31, the eve of the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hlinkClick r:id="rId7" tooltip="Western Christianity"/>
              </a:rPr>
              <a:t>Western</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hlinkClick r:id="rId8" tooltip="Christianity"/>
              </a:rPr>
              <a:t>Christian</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feast of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hlinkClick r:id="rId9" tooltip="All Saints' Day"/>
              </a:rPr>
              <a:t>All Hallows (or All Saints)</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6146" name="Picture 2" descr="C:\Documents and Settings\User\Рабочий стол\Новая папка\halloween06b038.gif"/>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5652120" y="4293096"/>
            <a:ext cx="3072341" cy="2304256"/>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Documents and Settings\User\Рабочий стол\Новая папка\happy-halloween-300x300.gif"/>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755576" y="4665960"/>
            <a:ext cx="1931392" cy="1931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74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147"/>
                                        </p:tgtEl>
                                        <p:attrNameLst>
                                          <p:attrName>style.visibility</p:attrName>
                                        </p:attrNameLst>
                                      </p:cBhvr>
                                      <p:to>
                                        <p:strVal val="visible"/>
                                      </p:to>
                                    </p:set>
                                    <p:anim calcmode="lin" valueType="num">
                                      <p:cBhvr additive="base">
                                        <p:cTn id="17" dur="500" fill="hold"/>
                                        <p:tgtEl>
                                          <p:spTgt spid="6147"/>
                                        </p:tgtEl>
                                        <p:attrNameLst>
                                          <p:attrName>ppt_x</p:attrName>
                                        </p:attrNameLst>
                                      </p:cBhvr>
                                      <p:tavLst>
                                        <p:tav tm="0">
                                          <p:val>
                                            <p:strVal val="#ppt_x"/>
                                          </p:val>
                                        </p:tav>
                                        <p:tav tm="100000">
                                          <p:val>
                                            <p:strVal val="#ppt_x"/>
                                          </p:val>
                                        </p:tav>
                                      </p:tavLst>
                                    </p:anim>
                                    <p:anim calcmode="lin" valueType="num">
                                      <p:cBhvr additive="base">
                                        <p:cTn id="18"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146"/>
                                        </p:tgtEl>
                                        <p:attrNameLst>
                                          <p:attrName>style.visibility</p:attrName>
                                        </p:attrNameLst>
                                      </p:cBhvr>
                                      <p:to>
                                        <p:strVal val="visible"/>
                                      </p:to>
                                    </p:set>
                                    <p:animEffect transition="in" filter="wipe(down)">
                                      <p:cBhvr>
                                        <p:cTn id="23"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32000"/>
                    </a14:imgEffect>
                    <a14:imgEffect>
                      <a14:brightnessContrast bright="-41000"/>
                    </a14:imgEffect>
                  </a14:imgLayer>
                </a14:imgProps>
              </a:ext>
            </a:extLst>
          </a:blip>
          <a:srcRect/>
          <a:stretch>
            <a:fillRect l="-13000" r="-1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n>
                  <a:solidFill>
                    <a:srgbClr val="FF0000"/>
                  </a:solidFill>
                </a:ln>
                <a:solidFill>
                  <a:srgbClr val="FFC000"/>
                </a:solidFill>
              </a:rPr>
              <a:t>Traditions of Halloween</a:t>
            </a:r>
            <a:endParaRPr lang="ru-RU" dirty="0">
              <a:ln>
                <a:solidFill>
                  <a:srgbClr val="FF0000"/>
                </a:solidFill>
              </a:ln>
              <a:solidFill>
                <a:srgbClr val="FFC000"/>
              </a:solidFill>
            </a:endParaRPr>
          </a:p>
        </p:txBody>
      </p:sp>
      <p:sp>
        <p:nvSpPr>
          <p:cNvPr id="3" name="Объект 2"/>
          <p:cNvSpPr>
            <a:spLocks noGrp="1"/>
          </p:cNvSpPr>
          <p:nvPr>
            <p:ph idx="1"/>
          </p:nvPr>
        </p:nvSpPr>
        <p:spPr/>
        <p:txBody>
          <a:bodyPr>
            <a:normAutofit/>
          </a:bodyPr>
          <a:lstStyle/>
          <a:p>
            <a:r>
              <a:rPr lang="en-US" sz="4400" b="1" dirty="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dressing up; </a:t>
            </a:r>
            <a:endParaRPr lang="en-US" sz="4400" b="1" dirty="0" smtClean="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endParaRPr>
          </a:p>
          <a:p>
            <a:r>
              <a:rPr lang="en-US" sz="4400" b="1" dirty="0" smtClean="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fancy </a:t>
            </a:r>
            <a:r>
              <a:rPr lang="en-US" sz="4400" b="1" dirty="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dress balls; </a:t>
            </a:r>
            <a:endParaRPr lang="ru-RU" sz="4400" b="1" dirty="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ndParaRPr>
          </a:p>
        </p:txBody>
      </p:sp>
      <p:pic>
        <p:nvPicPr>
          <p:cNvPr id="7170" name="Picture 2" descr="C:\Documents and Settings\User\Рабочий стол\Новая папка\dress-upgirls.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732240" y="3529348"/>
            <a:ext cx="2342927" cy="32488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1" name="Picture 3" descr="C:\Documents and Settings\User\Рабочий стол\Новая папка\JoUxSxd33t0.jp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70393" y="3224367"/>
            <a:ext cx="3602509" cy="22974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7172" name="Picture 4" descr="C:\Documents and Settings\User\Рабочий стол\Новая папка\dressing_up.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5867835" y="1340768"/>
            <a:ext cx="3207332" cy="2092784"/>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Documents and Settings\User\Рабочий стол\Новая папка\4688457827a11809134987l.jp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203848" y="4430233"/>
            <a:ext cx="3268143" cy="218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64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mph" presetSubtype="0" nodeType="clickEffect">
                                  <p:stCondLst>
                                    <p:cond delay="0"/>
                                  </p:stCondLst>
                                  <p:childTnLst>
                                    <p:set>
                                      <p:cBhvr rctx="PPT">
                                        <p:cTn id="14" dur="indefinite"/>
                                        <p:tgtEl>
                                          <p:spTgt spid="7171"/>
                                        </p:tgtEl>
                                        <p:attrNameLst>
                                          <p:attrName>style.opacity</p:attrName>
                                        </p:attrNameLst>
                                      </p:cBhvr>
                                      <p:to>
                                        <p:strVal val="0.5"/>
                                      </p:to>
                                    </p:set>
                                    <p:animEffect filter="image" prLst="opacity: 0.5">
                                      <p:cBhvr rctx="IE">
                                        <p:cTn id="15" dur="indefinite"/>
                                        <p:tgtEl>
                                          <p:spTgt spid="717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170"/>
                                        </p:tgtEl>
                                        <p:attrNameLst>
                                          <p:attrName>style.visibility</p:attrName>
                                        </p:attrNameLst>
                                      </p:cBhvr>
                                      <p:to>
                                        <p:strVal val="visible"/>
                                      </p:to>
                                    </p:set>
                                    <p:animEffect transition="in" filter="barn(inVertical)">
                                      <p:cBhvr>
                                        <p:cTn id="20" dur="500"/>
                                        <p:tgtEl>
                                          <p:spTgt spid="7170"/>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172"/>
                                        </p:tgtEl>
                                        <p:attrNameLst>
                                          <p:attrName>style.visibility</p:attrName>
                                        </p:attrNameLst>
                                      </p:cBhvr>
                                      <p:to>
                                        <p:strVal val="visible"/>
                                      </p:to>
                                    </p:set>
                                    <p:animEffect transition="in" filter="fade">
                                      <p:cBhvr>
                                        <p:cTn id="25" dur="1000"/>
                                        <p:tgtEl>
                                          <p:spTgt spid="7172"/>
                                        </p:tgtEl>
                                      </p:cBhvr>
                                    </p:animEffect>
                                    <p:anim calcmode="lin" valueType="num">
                                      <p:cBhvr>
                                        <p:cTn id="26" dur="1000" fill="hold"/>
                                        <p:tgtEl>
                                          <p:spTgt spid="7172"/>
                                        </p:tgtEl>
                                        <p:attrNameLst>
                                          <p:attrName>ppt_x</p:attrName>
                                        </p:attrNameLst>
                                      </p:cBhvr>
                                      <p:tavLst>
                                        <p:tav tm="0">
                                          <p:val>
                                            <p:strVal val="#ppt_x"/>
                                          </p:val>
                                        </p:tav>
                                        <p:tav tm="100000">
                                          <p:val>
                                            <p:strVal val="#ppt_x"/>
                                          </p:val>
                                        </p:tav>
                                      </p:tavLst>
                                    </p:anim>
                                    <p:anim calcmode="lin" valueType="num">
                                      <p:cBhvr>
                                        <p:cTn id="27"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7173"/>
                                        </p:tgtEl>
                                        <p:attrNameLst>
                                          <p:attrName>style.visibility</p:attrName>
                                        </p:attrNameLst>
                                      </p:cBhvr>
                                      <p:to>
                                        <p:strVal val="visible"/>
                                      </p:to>
                                    </p:set>
                                    <p:animEffect transition="in" filter="fade">
                                      <p:cBhvr>
                                        <p:cTn id="32" dur="1000"/>
                                        <p:tgtEl>
                                          <p:spTgt spid="7173"/>
                                        </p:tgtEl>
                                      </p:cBhvr>
                                    </p:animEffect>
                                    <p:anim calcmode="lin" valueType="num">
                                      <p:cBhvr>
                                        <p:cTn id="33" dur="1000" fill="hold"/>
                                        <p:tgtEl>
                                          <p:spTgt spid="7173"/>
                                        </p:tgtEl>
                                        <p:attrNameLst>
                                          <p:attrName>ppt_x</p:attrName>
                                        </p:attrNameLst>
                                      </p:cBhvr>
                                      <p:tavLst>
                                        <p:tav tm="0">
                                          <p:val>
                                            <p:strVal val="#ppt_x"/>
                                          </p:val>
                                        </p:tav>
                                        <p:tav tm="100000">
                                          <p:val>
                                            <p:strVal val="#ppt_x"/>
                                          </p:val>
                                        </p:tav>
                                      </p:tavLst>
                                    </p:anim>
                                    <p:anim calcmode="lin" valueType="num">
                                      <p:cBhvr>
                                        <p:cTn id="34" dur="1000" fill="hold"/>
                                        <p:tgtEl>
                                          <p:spTgt spid="71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63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ln>
                  <a:solidFill>
                    <a:srgbClr val="FF0000"/>
                  </a:solidFill>
                </a:ln>
                <a:solidFill>
                  <a:srgbClr val="FFC000"/>
                </a:solidFill>
              </a:rPr>
              <a:t>Traditions of Halloween</a:t>
            </a:r>
            <a:endParaRPr lang="ru-RU" dirty="0"/>
          </a:p>
        </p:txBody>
      </p:sp>
      <p:sp>
        <p:nvSpPr>
          <p:cNvPr id="3" name="Объект 2"/>
          <p:cNvSpPr>
            <a:spLocks noGrp="1"/>
          </p:cNvSpPr>
          <p:nvPr>
            <p:ph idx="1"/>
          </p:nvPr>
        </p:nvSpPr>
        <p:spPr/>
        <p:txBody>
          <a:bodyPr>
            <a:normAutofit/>
          </a:bodyPr>
          <a:lstStyle/>
          <a:p>
            <a:r>
              <a:rPr lang="en-US" sz="4000" b="1" dirty="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witches</a:t>
            </a:r>
            <a:r>
              <a:rPr lang="en-US" sz="4000" b="1" dirty="0" smtClean="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a:t>
            </a:r>
          </a:p>
          <a:p>
            <a:r>
              <a:rPr lang="en-US" sz="4000" b="1" dirty="0" smtClean="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 </a:t>
            </a:r>
            <a:r>
              <a:rPr lang="en-US" sz="4000" b="1" dirty="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ghosts</a:t>
            </a:r>
            <a:r>
              <a:rPr lang="en-US" sz="4000" b="1" dirty="0" smtClean="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 </a:t>
            </a:r>
          </a:p>
          <a:p>
            <a:r>
              <a:rPr lang="en-US" sz="4000" b="1" dirty="0" smtClean="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 </a:t>
            </a:r>
            <a:r>
              <a:rPr lang="en-US" sz="4000" b="1" dirty="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a typeface="Calibri"/>
              </a:rPr>
              <a:t>jack-o-lanterns</a:t>
            </a:r>
            <a:endParaRPr lang="ru-RU" sz="4000" b="1" dirty="0">
              <a:ln w="12700">
                <a:solidFill>
                  <a:srgbClr val="FFC000"/>
                </a:solidFill>
                <a:prstDash val="solid"/>
              </a:ln>
              <a:solidFill>
                <a:srgbClr val="FF0000"/>
              </a:solidFill>
              <a:effectLst>
                <a:outerShdw blurRad="41275" dist="20320" dir="1800000" algn="tl" rotWithShape="0">
                  <a:srgbClr val="000000">
                    <a:alpha val="40000"/>
                  </a:srgbClr>
                </a:outerShdw>
              </a:effectLst>
              <a:latin typeface="+mj-lt"/>
            </a:endParaRPr>
          </a:p>
        </p:txBody>
      </p:sp>
      <p:pic>
        <p:nvPicPr>
          <p:cNvPr id="8195" name="Picture 3" descr="C:\Documents and Settings\User\Рабочий стол\Новая папка\got-ghosts-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1124744"/>
            <a:ext cx="2857501" cy="28575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Documents and Settings\User\Рабочий стол\Новая папка\354.jp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350298" y="3361544"/>
            <a:ext cx="3663379" cy="3365075"/>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Documents and Settings\User\Рабочий стол\Новая папка\pumpkin.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0" y="4563907"/>
            <a:ext cx="3022471" cy="2270069"/>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Documents and Settings\User\Рабочий стол\Новая папка\trick-or-treat.jp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189415" y="1844824"/>
            <a:ext cx="1819280" cy="1278413"/>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C:\Documents and Settings\User\Рабочий стол\Новая папка\boylan1.jp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411760" y="3717032"/>
            <a:ext cx="3713668" cy="246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43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196"/>
                                        </p:tgtEl>
                                        <p:attrNameLst>
                                          <p:attrName>style.visibility</p:attrName>
                                        </p:attrNameLst>
                                      </p:cBhvr>
                                      <p:to>
                                        <p:strVal val="visible"/>
                                      </p:to>
                                    </p:set>
                                    <p:animEffect transition="in" filter="fade">
                                      <p:cBhvr>
                                        <p:cTn id="18" dur="1000"/>
                                        <p:tgtEl>
                                          <p:spTgt spid="8196"/>
                                        </p:tgtEl>
                                      </p:cBhvr>
                                    </p:animEffect>
                                    <p:anim calcmode="lin" valueType="num">
                                      <p:cBhvr>
                                        <p:cTn id="19" dur="1000" fill="hold"/>
                                        <p:tgtEl>
                                          <p:spTgt spid="8196"/>
                                        </p:tgtEl>
                                        <p:attrNameLst>
                                          <p:attrName>ppt_x</p:attrName>
                                        </p:attrNameLst>
                                      </p:cBhvr>
                                      <p:tavLst>
                                        <p:tav tm="0">
                                          <p:val>
                                            <p:strVal val="#ppt_x"/>
                                          </p:val>
                                        </p:tav>
                                        <p:tav tm="100000">
                                          <p:val>
                                            <p:strVal val="#ppt_x"/>
                                          </p:val>
                                        </p:tav>
                                      </p:tavLst>
                                    </p:anim>
                                    <p:anim calcmode="lin" valueType="num">
                                      <p:cBhvr>
                                        <p:cTn id="20"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8195"/>
                                        </p:tgtEl>
                                        <p:attrNameLst>
                                          <p:attrName>style.visibility</p:attrName>
                                        </p:attrNameLst>
                                      </p:cBhvr>
                                      <p:to>
                                        <p:strVal val="visible"/>
                                      </p:to>
                                    </p:set>
                                    <p:animEffect transition="in" filter="barn(inVertical)">
                                      <p:cBhvr>
                                        <p:cTn id="25" dur="500"/>
                                        <p:tgtEl>
                                          <p:spTgt spid="819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197"/>
                                        </p:tgtEl>
                                        <p:attrNameLst>
                                          <p:attrName>style.visibility</p:attrName>
                                        </p:attrNameLst>
                                      </p:cBhvr>
                                      <p:to>
                                        <p:strVal val="visible"/>
                                      </p:to>
                                    </p:set>
                                    <p:animEffect transition="in" filter="wipe(down)">
                                      <p:cBhvr>
                                        <p:cTn id="30" dur="500"/>
                                        <p:tgtEl>
                                          <p:spTgt spid="819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8198"/>
                                        </p:tgtEl>
                                        <p:attrNameLst>
                                          <p:attrName>style.visibility</p:attrName>
                                        </p:attrNameLst>
                                      </p:cBhvr>
                                      <p:to>
                                        <p:strVal val="visible"/>
                                      </p:to>
                                    </p:set>
                                    <p:anim calcmode="lin" valueType="num">
                                      <p:cBhvr>
                                        <p:cTn id="35" dur="500" fill="hold"/>
                                        <p:tgtEl>
                                          <p:spTgt spid="8198"/>
                                        </p:tgtEl>
                                        <p:attrNameLst>
                                          <p:attrName>ppt_w</p:attrName>
                                        </p:attrNameLst>
                                      </p:cBhvr>
                                      <p:tavLst>
                                        <p:tav tm="0">
                                          <p:val>
                                            <p:fltVal val="0"/>
                                          </p:val>
                                        </p:tav>
                                        <p:tav tm="100000">
                                          <p:val>
                                            <p:strVal val="#ppt_w"/>
                                          </p:val>
                                        </p:tav>
                                      </p:tavLst>
                                    </p:anim>
                                    <p:anim calcmode="lin" valueType="num">
                                      <p:cBhvr>
                                        <p:cTn id="36" dur="500" fill="hold"/>
                                        <p:tgtEl>
                                          <p:spTgt spid="8198"/>
                                        </p:tgtEl>
                                        <p:attrNameLst>
                                          <p:attrName>ppt_h</p:attrName>
                                        </p:attrNameLst>
                                      </p:cBhvr>
                                      <p:tavLst>
                                        <p:tav tm="0">
                                          <p:val>
                                            <p:fltVal val="0"/>
                                          </p:val>
                                        </p:tav>
                                        <p:tav tm="100000">
                                          <p:val>
                                            <p:strVal val="#ppt_h"/>
                                          </p:val>
                                        </p:tav>
                                      </p:tavLst>
                                    </p:anim>
                                    <p:animEffect transition="in" filter="fade">
                                      <p:cBhvr>
                                        <p:cTn id="37" dur="500"/>
                                        <p:tgtEl>
                                          <p:spTgt spid="8198"/>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199"/>
                                        </p:tgtEl>
                                        <p:attrNameLst>
                                          <p:attrName>style.visibility</p:attrName>
                                        </p:attrNameLst>
                                      </p:cBhvr>
                                      <p:to>
                                        <p:strVal val="visible"/>
                                      </p:to>
                                    </p:set>
                                    <p:animEffect transition="in" filter="fade">
                                      <p:cBhvr>
                                        <p:cTn id="42" dur="1000"/>
                                        <p:tgtEl>
                                          <p:spTgt spid="8199"/>
                                        </p:tgtEl>
                                      </p:cBhvr>
                                    </p:animEffect>
                                    <p:anim calcmode="lin" valueType="num">
                                      <p:cBhvr>
                                        <p:cTn id="43" dur="1000" fill="hold"/>
                                        <p:tgtEl>
                                          <p:spTgt spid="8199"/>
                                        </p:tgtEl>
                                        <p:attrNameLst>
                                          <p:attrName>ppt_x</p:attrName>
                                        </p:attrNameLst>
                                      </p:cBhvr>
                                      <p:tavLst>
                                        <p:tav tm="0">
                                          <p:val>
                                            <p:strVal val="#ppt_x"/>
                                          </p:val>
                                        </p:tav>
                                        <p:tav tm="100000">
                                          <p:val>
                                            <p:strVal val="#ppt_x"/>
                                          </p:val>
                                        </p:tav>
                                      </p:tavLst>
                                    </p:anim>
                                    <p:anim calcmode="lin" valueType="num">
                                      <p:cBhvr>
                                        <p:cTn id="44" dur="1000" fill="hold"/>
                                        <p:tgtEl>
                                          <p:spTgt spid="81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esktop\CHRISTMAS ENGLAND\Р АНГЛ.jpg"/>
          <p:cNvPicPr>
            <a:picLocks noChangeAspect="1" noChangeArrowheads="1"/>
          </p:cNvPicPr>
          <p:nvPr/>
        </p:nvPicPr>
        <p:blipFill>
          <a:blip r:embed="rId2"/>
          <a:srcRect/>
          <a:stretch>
            <a:fillRect/>
          </a:stretch>
        </p:blipFill>
        <p:spPr bwMode="auto">
          <a:xfrm>
            <a:off x="571472" y="1285860"/>
            <a:ext cx="2032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5" name="Picture 5" descr="C:\Users\User\Desktop\CHRISTMAS ENGLAND\english%20christmas.jpg"/>
          <p:cNvPicPr>
            <a:picLocks noChangeAspect="1" noChangeArrowheads="1"/>
          </p:cNvPicPr>
          <p:nvPr/>
        </p:nvPicPr>
        <p:blipFill>
          <a:blip r:embed="rId3"/>
          <a:srcRect/>
          <a:stretch>
            <a:fillRect/>
          </a:stretch>
        </p:blipFill>
        <p:spPr bwMode="auto">
          <a:xfrm>
            <a:off x="2285984" y="3571876"/>
            <a:ext cx="3810000" cy="2790825"/>
          </a:xfrm>
          <a:prstGeom prst="rect">
            <a:avLst/>
          </a:prstGeom>
          <a:noFill/>
          <a:effectLst>
            <a:softEdge rad="635000"/>
          </a:effectLst>
        </p:spPr>
      </p:pic>
      <p:pic>
        <p:nvPicPr>
          <p:cNvPr id="5127" name="Picture 7" descr="C:\Users\User\Desktop\CHRISTMAS ENGLAND\02.jpg"/>
          <p:cNvPicPr>
            <a:picLocks noChangeAspect="1" noChangeArrowheads="1"/>
          </p:cNvPicPr>
          <p:nvPr/>
        </p:nvPicPr>
        <p:blipFill>
          <a:blip r:embed="rId4"/>
          <a:srcRect/>
          <a:stretch>
            <a:fillRect/>
          </a:stretch>
        </p:blipFill>
        <p:spPr bwMode="auto">
          <a:xfrm>
            <a:off x="5286380" y="928670"/>
            <a:ext cx="3684579" cy="27634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Содержимое 2"/>
          <p:cNvSpPr>
            <a:spLocks noGrp="1"/>
          </p:cNvSpPr>
          <p:nvPr>
            <p:ph idx="1"/>
          </p:nvPr>
        </p:nvSpPr>
        <p:spPr>
          <a:xfrm>
            <a:off x="2143108" y="2357430"/>
            <a:ext cx="7000892" cy="3429024"/>
          </a:xfrm>
        </p:spPr>
        <p:txBody>
          <a:bodyPr>
            <a:normAutofit fontScale="62500" lnSpcReduction="20000"/>
          </a:bodyPr>
          <a:lstStyle/>
          <a:p>
            <a:pPr>
              <a:buFont typeface="Wingdings" pitchFamily="2" charset="2"/>
              <a:buChar char="q"/>
            </a:pPr>
            <a:r>
              <a:rPr lang="en-US" dirty="0" smtClean="0">
                <a:solidFill>
                  <a:srgbClr val="00B050"/>
                </a:solidFill>
              </a:rPr>
              <a:t> </a:t>
            </a:r>
            <a:r>
              <a:rPr lang="en-US" dirty="0" smtClean="0">
                <a:solidFill>
                  <a:srgbClr val="00B0F0"/>
                </a:solidFill>
                <a:latin typeface="MV Boli" pitchFamily="2" charset="0"/>
                <a:cs typeface="MV Boli" pitchFamily="2" charset="0"/>
              </a:rPr>
              <a:t>Christmas  is  a truly magical</a:t>
            </a:r>
          </a:p>
          <a:p>
            <a:pPr>
              <a:buNone/>
            </a:pPr>
            <a:r>
              <a:rPr lang="en-US" dirty="0" smtClean="0">
                <a:solidFill>
                  <a:srgbClr val="00B0F0"/>
                </a:solidFill>
                <a:latin typeface="MV Boli" pitchFamily="2" charset="0"/>
                <a:cs typeface="MV Boli" pitchFamily="2" charset="0"/>
              </a:rPr>
              <a:t> holiday, bringing families and </a:t>
            </a:r>
          </a:p>
          <a:p>
            <a:pPr>
              <a:buNone/>
            </a:pPr>
            <a:r>
              <a:rPr lang="en-US" dirty="0" smtClean="0">
                <a:solidFill>
                  <a:srgbClr val="00B0F0"/>
                </a:solidFill>
                <a:latin typeface="MV Boli" pitchFamily="2" charset="0"/>
                <a:cs typeface="MV Boli" pitchFamily="2" charset="0"/>
              </a:rPr>
              <a:t>friends to share customs and </a:t>
            </a:r>
          </a:p>
          <a:p>
            <a:pPr>
              <a:buNone/>
            </a:pPr>
            <a:r>
              <a:rPr lang="en-US" dirty="0" smtClean="0">
                <a:solidFill>
                  <a:srgbClr val="00B0F0"/>
                </a:solidFill>
                <a:latin typeface="MV Boli" pitchFamily="2" charset="0"/>
                <a:cs typeface="MV Boli" pitchFamily="2" charset="0"/>
              </a:rPr>
              <a:t>traditions, which have been around </a:t>
            </a:r>
          </a:p>
          <a:p>
            <a:pPr>
              <a:buNone/>
            </a:pPr>
            <a:r>
              <a:rPr lang="en-US" dirty="0" smtClean="0">
                <a:solidFill>
                  <a:srgbClr val="00B0F0"/>
                </a:solidFill>
                <a:latin typeface="MV Boli" pitchFamily="2" charset="0"/>
                <a:cs typeface="MV Boli" pitchFamily="2" charset="0"/>
              </a:rPr>
              <a:t>for centuries</a:t>
            </a:r>
          </a:p>
          <a:p>
            <a:pPr>
              <a:buFont typeface="Wingdings" pitchFamily="2" charset="2"/>
              <a:buChar char="q"/>
            </a:pPr>
            <a:endParaRPr lang="en-US" dirty="0" smtClean="0">
              <a:solidFill>
                <a:srgbClr val="00B050"/>
              </a:solidFill>
            </a:endParaRPr>
          </a:p>
          <a:p>
            <a:pPr>
              <a:buNone/>
            </a:pPr>
            <a:endParaRPr lang="en-US" dirty="0" smtClean="0">
              <a:solidFill>
                <a:srgbClr val="00B050"/>
              </a:solidFill>
            </a:endParaRPr>
          </a:p>
          <a:p>
            <a:pPr>
              <a:buNone/>
            </a:pPr>
            <a:r>
              <a:rPr lang="en-US" dirty="0" smtClean="0">
                <a:solidFill>
                  <a:srgbClr val="00B050"/>
                </a:solidFill>
              </a:rPr>
              <a:t>                                                             </a:t>
            </a:r>
            <a:r>
              <a:rPr lang="en-US" dirty="0" smtClean="0">
                <a:solidFill>
                  <a:srgbClr val="00B050"/>
                </a:solidFill>
                <a:latin typeface="MV Boli" pitchFamily="2" charset="0"/>
                <a:cs typeface="MV Boli" pitchFamily="2" charset="0"/>
              </a:rPr>
              <a:t>Most people are on  </a:t>
            </a:r>
          </a:p>
          <a:p>
            <a:pPr>
              <a:buNone/>
            </a:pPr>
            <a:r>
              <a:rPr lang="en-US" dirty="0" smtClean="0">
                <a:solidFill>
                  <a:srgbClr val="00B050"/>
                </a:solidFill>
                <a:latin typeface="MV Boli" pitchFamily="2" charset="0"/>
                <a:cs typeface="MV Boli" pitchFamily="2" charset="0"/>
              </a:rPr>
              <a:t>                               holiday in the UK and </a:t>
            </a:r>
          </a:p>
          <a:p>
            <a:pPr>
              <a:buNone/>
            </a:pPr>
            <a:r>
              <a:rPr lang="en-US" dirty="0" smtClean="0">
                <a:solidFill>
                  <a:srgbClr val="00B050"/>
                </a:solidFill>
                <a:latin typeface="MV Boli" pitchFamily="2" charset="0"/>
                <a:cs typeface="MV Boli" pitchFamily="2" charset="0"/>
              </a:rPr>
              <a:t>                               stay at home with their </a:t>
            </a:r>
          </a:p>
          <a:p>
            <a:pPr>
              <a:buNone/>
            </a:pPr>
            <a:r>
              <a:rPr lang="en-US" dirty="0" smtClean="0">
                <a:solidFill>
                  <a:srgbClr val="00B050"/>
                </a:solidFill>
                <a:latin typeface="MV Boli" pitchFamily="2" charset="0"/>
                <a:cs typeface="MV Boli" pitchFamily="2" charset="0"/>
              </a:rPr>
              <a:t>                               family on Christmas day </a:t>
            </a:r>
          </a:p>
          <a:p>
            <a:pPr>
              <a:buNone/>
            </a:pPr>
            <a:endParaRPr lang="ru-RU" dirty="0"/>
          </a:p>
        </p:txBody>
      </p:sp>
      <p:pic>
        <p:nvPicPr>
          <p:cNvPr id="10" name="Picture 4" descr="C:\Users\User\Desktop\NEW YEAR\glavmenyu.gif"/>
          <p:cNvPicPr>
            <a:picLocks noChangeAspect="1" noChangeArrowheads="1" noCrop="1"/>
          </p:cNvPicPr>
          <p:nvPr/>
        </p:nvPicPr>
        <p:blipFill>
          <a:blip r:embed="rId5"/>
          <a:srcRect/>
          <a:stretch>
            <a:fillRect/>
          </a:stretch>
        </p:blipFill>
        <p:spPr bwMode="auto">
          <a:xfrm>
            <a:off x="3786182" y="1571612"/>
            <a:ext cx="528641" cy="440534"/>
          </a:xfrm>
          <a:prstGeom prst="rect">
            <a:avLst/>
          </a:prstGeom>
          <a:noFill/>
        </p:spPr>
      </p:pic>
      <p:pic>
        <p:nvPicPr>
          <p:cNvPr id="7" name="Picture 4" descr="C:\Users\User\Desktop\NEW YEAR\glavmenyu.gif"/>
          <p:cNvPicPr>
            <a:picLocks noChangeAspect="1" noChangeArrowheads="1" noCrop="1"/>
          </p:cNvPicPr>
          <p:nvPr/>
        </p:nvPicPr>
        <p:blipFill>
          <a:blip r:embed="rId5"/>
          <a:srcRect/>
          <a:stretch>
            <a:fillRect/>
          </a:stretch>
        </p:blipFill>
        <p:spPr bwMode="auto">
          <a:xfrm>
            <a:off x="1500166" y="5357826"/>
            <a:ext cx="528641" cy="440534"/>
          </a:xfrm>
          <a:prstGeom prst="rect">
            <a:avLst/>
          </a:prstGeom>
          <a:noFill/>
        </p:spPr>
      </p:pic>
      <p:pic>
        <p:nvPicPr>
          <p:cNvPr id="8" name="Picture 4" descr="C:\Users\User\Desktop\NEW YEAR\glavmenyu.gif"/>
          <p:cNvPicPr>
            <a:picLocks noChangeAspect="1" noChangeArrowheads="1" noCrop="1"/>
          </p:cNvPicPr>
          <p:nvPr/>
        </p:nvPicPr>
        <p:blipFill>
          <a:blip r:embed="rId5"/>
          <a:srcRect/>
          <a:stretch>
            <a:fillRect/>
          </a:stretch>
        </p:blipFill>
        <p:spPr bwMode="auto">
          <a:xfrm>
            <a:off x="6215074" y="3857628"/>
            <a:ext cx="528641" cy="44053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800" decel="100000"/>
                                        <p:tgtEl>
                                          <p:spTgt spid="10"/>
                                        </p:tgtEl>
                                      </p:cBhvr>
                                    </p:animEffect>
                                    <p:anim calcmode="lin" valueType="num">
                                      <p:cBhvr>
                                        <p:cTn id="8" dur="800" decel="100000" fill="hold"/>
                                        <p:tgtEl>
                                          <p:spTgt spid="10"/>
                                        </p:tgtEl>
                                        <p:attrNameLst>
                                          <p:attrName>style.rotation</p:attrName>
                                        </p:attrNameLst>
                                      </p:cBhvr>
                                      <p:tavLst>
                                        <p:tav tm="0">
                                          <p:val>
                                            <p:fltVal val="-90"/>
                                          </p:val>
                                        </p:tav>
                                        <p:tav tm="100000">
                                          <p:val>
                                            <p:fltVal val="0"/>
                                          </p:val>
                                        </p:tav>
                                      </p:tavLst>
                                    </p:anim>
                                    <p:anim calcmode="lin" valueType="num">
                                      <p:cBhvr>
                                        <p:cTn id="9" dur="800" decel="100000" fill="hold"/>
                                        <p:tgtEl>
                                          <p:spTgt spid="10"/>
                                        </p:tgtEl>
                                        <p:attrNameLst>
                                          <p:attrName>ppt_x</p:attrName>
                                        </p:attrNameLst>
                                      </p:cBhvr>
                                      <p:tavLst>
                                        <p:tav tm="0">
                                          <p:val>
                                            <p:strVal val="#ppt_x+0.4"/>
                                          </p:val>
                                        </p:tav>
                                        <p:tav tm="100000">
                                          <p:val>
                                            <p:strVal val="#ppt_x-0.05"/>
                                          </p:val>
                                        </p:tav>
                                      </p:tavLst>
                                    </p:anim>
                                    <p:anim calcmode="lin" valueType="num">
                                      <p:cBhvr>
                                        <p:cTn id="10" dur="800" decel="100000" fill="hold"/>
                                        <p:tgtEl>
                                          <p:spTgt spid="1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13" presetID="34"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from="(-#ppt_w/2)" to="(#ppt_x)" calcmode="lin" valueType="num">
                                      <p:cBhvr>
                                        <p:cTn id="15" dur="600" fill="hold">
                                          <p:stCondLst>
                                            <p:cond delay="0"/>
                                          </p:stCondLst>
                                        </p:cTn>
                                        <p:tgtEl>
                                          <p:spTgt spid="7"/>
                                        </p:tgtEl>
                                        <p:attrNameLst>
                                          <p:attrName>ppt_x</p:attrName>
                                        </p:attrNameLst>
                                      </p:cBhvr>
                                    </p:anim>
                                    <p:anim from="0" to="-1.0" calcmode="lin" valueType="num">
                                      <p:cBhvr>
                                        <p:cTn id="16" dur="200" decel="50000" autoRev="1" fill="hold">
                                          <p:stCondLst>
                                            <p:cond delay="600"/>
                                          </p:stCondLst>
                                        </p:cTn>
                                        <p:tgtEl>
                                          <p:spTgt spid="7"/>
                                        </p:tgtEl>
                                        <p:attrNameLst>
                                          <p:attrName>xshear</p:attrName>
                                        </p:attrNameLst>
                                      </p:cBhvr>
                                    </p:anim>
                                    <p:animScale>
                                      <p:cBhvr>
                                        <p:cTn id="17" dur="200" decel="100000" autoRev="1" fill="hold">
                                          <p:stCondLst>
                                            <p:cond delay="600"/>
                                          </p:stCondLst>
                                        </p:cTn>
                                        <p:tgtEl>
                                          <p:spTgt spid="7"/>
                                        </p:tgtEl>
                                      </p:cBhvr>
                                      <p:from x="100000" y="100000"/>
                                      <p:to x="80000" y="100000"/>
                                    </p:animScale>
                                    <p:anim by="(#ppt_h/3+#ppt_w*0.1)" calcmode="lin" valueType="num">
                                      <p:cBhvr additive="sum">
                                        <p:cTn id="18" dur="200" decel="100000" autoRev="1" fill="hold">
                                          <p:stCondLst>
                                            <p:cond delay="600"/>
                                          </p:stCondLst>
                                        </p:cTn>
                                        <p:tgtEl>
                                          <p:spTgt spid="7"/>
                                        </p:tgtEl>
                                        <p:attrNameLst>
                                          <p:attrName>ppt_x</p:attrName>
                                        </p:attrNameLst>
                                      </p:cBhvr>
                                    </p:anim>
                                  </p:childTnLst>
                                </p:cTn>
                              </p:par>
                              <p:par>
                                <p:cTn id="19" presetID="15"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8"/>
                                        </p:tgtEl>
                                        <p:attrNameLst>
                                          <p:attrName>ppt_y</p:attrName>
                                        </p:attrNameLst>
                                      </p:cBhvr>
                                      <p:tavLst>
                                        <p:tav tm="0" fmla="#ppt_y+(sin(-2*pi*(1-$))*-#ppt_x+cos(-2*pi*(1-$))*(1-#ppt_y))*(1-$)">
                                          <p:val>
                                            <p:fltVal val="0"/>
                                          </p:val>
                                        </p:tav>
                                        <p:tav tm="100000">
                                          <p:val>
                                            <p:fltVal val="1"/>
                                          </p:val>
                                        </p:tav>
                                      </p:tavLst>
                                    </p:anim>
                                  </p:childTnLst>
                                </p:cTn>
                              </p:par>
                              <p:par>
                                <p:cTn id="25" presetID="52"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Scale>
                                      <p:cBhvr>
                                        <p:cTn id="27" dur="5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500" decel="50000" fill="hold">
                                          <p:stCondLst>
                                            <p:cond delay="0"/>
                                          </p:stCondLst>
                                        </p:cTn>
                                        <p:tgtEl>
                                          <p:spTgt spid="3">
                                            <p:txEl>
                                              <p:pRg st="0" end="0"/>
                                            </p:txEl>
                                          </p:spTgt>
                                        </p:tgtEl>
                                        <p:attrNameLst>
                                          <p:attrName>ppt_x</p:attrName>
                                          <p:attrName>ppt_y</p:attrName>
                                        </p:attrNameLst>
                                      </p:cBhvr>
                                    </p:animMotion>
                                    <p:animEffect transition="in" filter="fade">
                                      <p:cBhvr>
                                        <p:cTn id="29" dur="500"/>
                                        <p:tgtEl>
                                          <p:spTgt spid="3">
                                            <p:txEl>
                                              <p:pRg st="0" end="0"/>
                                            </p:txEl>
                                          </p:spTgt>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Scale>
                                      <p:cBhvr>
                                        <p:cTn id="32" dur="5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500" decel="50000" fill="hold">
                                          <p:stCondLst>
                                            <p:cond delay="0"/>
                                          </p:stCondLst>
                                        </p:cTn>
                                        <p:tgtEl>
                                          <p:spTgt spid="3">
                                            <p:txEl>
                                              <p:pRg st="1" end="1"/>
                                            </p:txEl>
                                          </p:spTgt>
                                        </p:tgtEl>
                                        <p:attrNameLst>
                                          <p:attrName>ppt_x</p:attrName>
                                          <p:attrName>ppt_y</p:attrName>
                                        </p:attrNameLst>
                                      </p:cBhvr>
                                    </p:animMotion>
                                    <p:animEffect transition="in" filter="fade">
                                      <p:cBhvr>
                                        <p:cTn id="34" dur="500"/>
                                        <p:tgtEl>
                                          <p:spTgt spid="3">
                                            <p:txEl>
                                              <p:pRg st="1" end="1"/>
                                            </p:txEl>
                                          </p:spTgt>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Scale>
                                      <p:cBhvr>
                                        <p:cTn id="37" dur="5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500" decel="50000" fill="hold">
                                          <p:stCondLst>
                                            <p:cond delay="0"/>
                                          </p:stCondLst>
                                        </p:cTn>
                                        <p:tgtEl>
                                          <p:spTgt spid="3">
                                            <p:txEl>
                                              <p:pRg st="2" end="2"/>
                                            </p:txEl>
                                          </p:spTgt>
                                        </p:tgtEl>
                                        <p:attrNameLst>
                                          <p:attrName>ppt_x</p:attrName>
                                          <p:attrName>ppt_y</p:attrName>
                                        </p:attrNameLst>
                                      </p:cBhvr>
                                    </p:animMotion>
                                    <p:animEffect transition="in" filter="fade">
                                      <p:cBhvr>
                                        <p:cTn id="39" dur="500"/>
                                        <p:tgtEl>
                                          <p:spTgt spid="3">
                                            <p:txEl>
                                              <p:pRg st="2" end="2"/>
                                            </p:txEl>
                                          </p:spTgt>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Scale>
                                      <p:cBhvr>
                                        <p:cTn id="42" dur="5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500" decel="50000" fill="hold">
                                          <p:stCondLst>
                                            <p:cond delay="0"/>
                                          </p:stCondLst>
                                        </p:cTn>
                                        <p:tgtEl>
                                          <p:spTgt spid="3">
                                            <p:txEl>
                                              <p:pRg st="3" end="3"/>
                                            </p:txEl>
                                          </p:spTgt>
                                        </p:tgtEl>
                                        <p:attrNameLst>
                                          <p:attrName>ppt_x</p:attrName>
                                          <p:attrName>ppt_y</p:attrName>
                                        </p:attrNameLst>
                                      </p:cBhvr>
                                    </p:animMotion>
                                    <p:animEffect transition="in" filter="fade">
                                      <p:cBhvr>
                                        <p:cTn id="44" dur="500"/>
                                        <p:tgtEl>
                                          <p:spTgt spid="3">
                                            <p:txEl>
                                              <p:pRg st="3" end="3"/>
                                            </p:txEl>
                                          </p:spTgt>
                                        </p:tgtEl>
                                      </p:cBhvr>
                                    </p:animEffect>
                                  </p:childTnLst>
                                </p:cTn>
                              </p:par>
                              <p:par>
                                <p:cTn id="45" presetID="52" presetClass="entr" presetSubtype="0" fill="hold" grpId="0" nodeType="with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Scale>
                                      <p:cBhvr>
                                        <p:cTn id="47" dur="5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500" decel="50000" fill="hold">
                                          <p:stCondLst>
                                            <p:cond delay="0"/>
                                          </p:stCondLst>
                                        </p:cTn>
                                        <p:tgtEl>
                                          <p:spTgt spid="3">
                                            <p:txEl>
                                              <p:pRg st="4" end="4"/>
                                            </p:txEl>
                                          </p:spTgt>
                                        </p:tgtEl>
                                        <p:attrNameLst>
                                          <p:attrName>ppt_x</p:attrName>
                                          <p:attrName>ppt_y</p:attrName>
                                        </p:attrNameLst>
                                      </p:cBhvr>
                                    </p:animMotion>
                                    <p:animEffect transition="in" filter="fade">
                                      <p:cBhvr>
                                        <p:cTn id="49" dur="500"/>
                                        <p:tgtEl>
                                          <p:spTgt spid="3">
                                            <p:txEl>
                                              <p:pRg st="4" end="4"/>
                                            </p:txEl>
                                          </p:spTgt>
                                        </p:tgtEl>
                                      </p:cBhvr>
                                    </p:animEffect>
                                  </p:childTnLst>
                                </p:cTn>
                              </p:par>
                              <p:par>
                                <p:cTn id="50" presetID="52" presetClass="entr" presetSubtype="0" fill="hold" grpId="0" nodeType="with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Scale>
                                      <p:cBhvr>
                                        <p:cTn id="52" dur="500" decel="50000" fill="hold">
                                          <p:stCondLst>
                                            <p:cond delay="0"/>
                                          </p:stCondLst>
                                        </p:cTn>
                                        <p:tgtEl>
                                          <p:spTgt spid="3">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3" dur="500" decel="50000" fill="hold">
                                          <p:stCondLst>
                                            <p:cond delay="0"/>
                                          </p:stCondLst>
                                        </p:cTn>
                                        <p:tgtEl>
                                          <p:spTgt spid="3">
                                            <p:txEl>
                                              <p:pRg st="7" end="7"/>
                                            </p:txEl>
                                          </p:spTgt>
                                        </p:tgtEl>
                                        <p:attrNameLst>
                                          <p:attrName>ppt_x</p:attrName>
                                          <p:attrName>ppt_y</p:attrName>
                                        </p:attrNameLst>
                                      </p:cBhvr>
                                    </p:animMotion>
                                    <p:animEffect transition="in" filter="fade">
                                      <p:cBhvr>
                                        <p:cTn id="54" dur="500"/>
                                        <p:tgtEl>
                                          <p:spTgt spid="3">
                                            <p:txEl>
                                              <p:pRg st="7" end="7"/>
                                            </p:txEl>
                                          </p:spTgt>
                                        </p:tgtEl>
                                      </p:cBhvr>
                                    </p:animEffect>
                                  </p:childTnLst>
                                </p:cTn>
                              </p:par>
                              <p:par>
                                <p:cTn id="55" presetID="52" presetClass="entr" presetSubtype="0" fill="hold" grpId="0" nodeType="with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Scale>
                                      <p:cBhvr>
                                        <p:cTn id="57" dur="500" decel="50000" fill="hold">
                                          <p:stCondLst>
                                            <p:cond delay="0"/>
                                          </p:stCondLst>
                                        </p:cTn>
                                        <p:tgtEl>
                                          <p:spTgt spid="3">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500" decel="50000" fill="hold">
                                          <p:stCondLst>
                                            <p:cond delay="0"/>
                                          </p:stCondLst>
                                        </p:cTn>
                                        <p:tgtEl>
                                          <p:spTgt spid="3">
                                            <p:txEl>
                                              <p:pRg st="8" end="8"/>
                                            </p:txEl>
                                          </p:spTgt>
                                        </p:tgtEl>
                                        <p:attrNameLst>
                                          <p:attrName>ppt_x</p:attrName>
                                          <p:attrName>ppt_y</p:attrName>
                                        </p:attrNameLst>
                                      </p:cBhvr>
                                    </p:animMotion>
                                    <p:animEffect transition="in" filter="fade">
                                      <p:cBhvr>
                                        <p:cTn id="59" dur="500"/>
                                        <p:tgtEl>
                                          <p:spTgt spid="3">
                                            <p:txEl>
                                              <p:pRg st="8" end="8"/>
                                            </p:txEl>
                                          </p:spTgt>
                                        </p:tgtEl>
                                      </p:cBhvr>
                                    </p:animEffect>
                                  </p:childTnLst>
                                </p:cTn>
                              </p:par>
                              <p:par>
                                <p:cTn id="60" presetID="52" presetClass="entr" presetSubtype="0" fill="hold" grpId="0" nodeType="with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Scale>
                                      <p:cBhvr>
                                        <p:cTn id="62" dur="500" decel="50000" fill="hold">
                                          <p:stCondLst>
                                            <p:cond delay="0"/>
                                          </p:stCondLst>
                                        </p:cTn>
                                        <p:tgtEl>
                                          <p:spTgt spid="3">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3" dur="500" decel="50000" fill="hold">
                                          <p:stCondLst>
                                            <p:cond delay="0"/>
                                          </p:stCondLst>
                                        </p:cTn>
                                        <p:tgtEl>
                                          <p:spTgt spid="3">
                                            <p:txEl>
                                              <p:pRg st="9" end="9"/>
                                            </p:txEl>
                                          </p:spTgt>
                                        </p:tgtEl>
                                        <p:attrNameLst>
                                          <p:attrName>ppt_x</p:attrName>
                                          <p:attrName>ppt_y</p:attrName>
                                        </p:attrNameLst>
                                      </p:cBhvr>
                                    </p:animMotion>
                                    <p:animEffect transition="in" filter="fade">
                                      <p:cBhvr>
                                        <p:cTn id="64" dur="500"/>
                                        <p:tgtEl>
                                          <p:spTgt spid="3">
                                            <p:txEl>
                                              <p:pRg st="9" end="9"/>
                                            </p:txEl>
                                          </p:spTgt>
                                        </p:tgtEl>
                                      </p:cBhvr>
                                    </p:animEffect>
                                  </p:childTnLst>
                                </p:cTn>
                              </p:par>
                              <p:par>
                                <p:cTn id="65" presetID="52" presetClass="entr" presetSubtype="0" fill="hold" grpId="0"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Scale>
                                      <p:cBhvr>
                                        <p:cTn id="67" dur="500" decel="50000" fill="hold">
                                          <p:stCondLst>
                                            <p:cond delay="0"/>
                                          </p:stCondLst>
                                        </p:cTn>
                                        <p:tgtEl>
                                          <p:spTgt spid="3">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8" dur="500" decel="50000" fill="hold">
                                          <p:stCondLst>
                                            <p:cond delay="0"/>
                                          </p:stCondLst>
                                        </p:cTn>
                                        <p:tgtEl>
                                          <p:spTgt spid="3">
                                            <p:txEl>
                                              <p:pRg st="10" end="10"/>
                                            </p:txEl>
                                          </p:spTgt>
                                        </p:tgtEl>
                                        <p:attrNameLst>
                                          <p:attrName>ppt_x</p:attrName>
                                          <p:attrName>ppt_y</p:attrName>
                                        </p:attrNameLst>
                                      </p:cBhvr>
                                    </p:animMotion>
                                    <p:animEffect transition="in" filter="fade">
                                      <p:cBhvr>
                                        <p:cTn id="69" dur="500"/>
                                        <p:tgtEl>
                                          <p:spTgt spid="3">
                                            <p:txEl>
                                              <p:pRg st="10" end="10"/>
                                            </p:txEl>
                                          </p:spTgt>
                                        </p:tgtEl>
                                      </p:cBhvr>
                                    </p:animEffect>
                                  </p:childTnLst>
                                </p:cTn>
                              </p:par>
                              <p:par>
                                <p:cTn id="70" presetID="26" presetClass="entr" presetSubtype="0" fill="hold" nodeType="withEffect">
                                  <p:stCondLst>
                                    <p:cond delay="0"/>
                                  </p:stCondLst>
                                  <p:childTnLst>
                                    <p:set>
                                      <p:cBhvr>
                                        <p:cTn id="71" dur="1" fill="hold">
                                          <p:stCondLst>
                                            <p:cond delay="0"/>
                                          </p:stCondLst>
                                        </p:cTn>
                                        <p:tgtEl>
                                          <p:spTgt spid="5127"/>
                                        </p:tgtEl>
                                        <p:attrNameLst>
                                          <p:attrName>style.visibility</p:attrName>
                                        </p:attrNameLst>
                                      </p:cBhvr>
                                      <p:to>
                                        <p:strVal val="visible"/>
                                      </p:to>
                                    </p:set>
                                    <p:animEffect transition="in" filter="wipe(down)">
                                      <p:cBhvr>
                                        <p:cTn id="72" dur="580">
                                          <p:stCondLst>
                                            <p:cond delay="0"/>
                                          </p:stCondLst>
                                        </p:cTn>
                                        <p:tgtEl>
                                          <p:spTgt spid="5127"/>
                                        </p:tgtEl>
                                      </p:cBhvr>
                                    </p:animEffect>
                                    <p:anim calcmode="lin" valueType="num">
                                      <p:cBhvr>
                                        <p:cTn id="73" dur="1822" tmFilter="0,0; 0.14,0.36; 0.43,0.73; 0.71,0.91; 1.0,1.0">
                                          <p:stCondLst>
                                            <p:cond delay="0"/>
                                          </p:stCondLst>
                                        </p:cTn>
                                        <p:tgtEl>
                                          <p:spTgt spid="5127"/>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5127"/>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5127"/>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5127"/>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5127"/>
                                        </p:tgtEl>
                                        <p:attrNameLst>
                                          <p:attrName>ppt_y</p:attrName>
                                        </p:attrNameLst>
                                      </p:cBhvr>
                                      <p:tavLst>
                                        <p:tav tm="0" fmla="#ppt_y-sin(pi*$)/81">
                                          <p:val>
                                            <p:fltVal val="0"/>
                                          </p:val>
                                        </p:tav>
                                        <p:tav tm="100000">
                                          <p:val>
                                            <p:fltVal val="1"/>
                                          </p:val>
                                        </p:tav>
                                      </p:tavLst>
                                    </p:anim>
                                    <p:animScale>
                                      <p:cBhvr>
                                        <p:cTn id="78" dur="26">
                                          <p:stCondLst>
                                            <p:cond delay="650"/>
                                          </p:stCondLst>
                                        </p:cTn>
                                        <p:tgtEl>
                                          <p:spTgt spid="5127"/>
                                        </p:tgtEl>
                                      </p:cBhvr>
                                      <p:to x="100000" y="60000"/>
                                    </p:animScale>
                                    <p:animScale>
                                      <p:cBhvr>
                                        <p:cTn id="79" dur="166" decel="50000">
                                          <p:stCondLst>
                                            <p:cond delay="676"/>
                                          </p:stCondLst>
                                        </p:cTn>
                                        <p:tgtEl>
                                          <p:spTgt spid="5127"/>
                                        </p:tgtEl>
                                      </p:cBhvr>
                                      <p:to x="100000" y="100000"/>
                                    </p:animScale>
                                    <p:animScale>
                                      <p:cBhvr>
                                        <p:cTn id="80" dur="26">
                                          <p:stCondLst>
                                            <p:cond delay="1312"/>
                                          </p:stCondLst>
                                        </p:cTn>
                                        <p:tgtEl>
                                          <p:spTgt spid="5127"/>
                                        </p:tgtEl>
                                      </p:cBhvr>
                                      <p:to x="100000" y="80000"/>
                                    </p:animScale>
                                    <p:animScale>
                                      <p:cBhvr>
                                        <p:cTn id="81" dur="166" decel="50000">
                                          <p:stCondLst>
                                            <p:cond delay="1338"/>
                                          </p:stCondLst>
                                        </p:cTn>
                                        <p:tgtEl>
                                          <p:spTgt spid="5127"/>
                                        </p:tgtEl>
                                      </p:cBhvr>
                                      <p:to x="100000" y="100000"/>
                                    </p:animScale>
                                    <p:animScale>
                                      <p:cBhvr>
                                        <p:cTn id="82" dur="26">
                                          <p:stCondLst>
                                            <p:cond delay="1642"/>
                                          </p:stCondLst>
                                        </p:cTn>
                                        <p:tgtEl>
                                          <p:spTgt spid="5127"/>
                                        </p:tgtEl>
                                      </p:cBhvr>
                                      <p:to x="100000" y="90000"/>
                                    </p:animScale>
                                    <p:animScale>
                                      <p:cBhvr>
                                        <p:cTn id="83" dur="166" decel="50000">
                                          <p:stCondLst>
                                            <p:cond delay="1668"/>
                                          </p:stCondLst>
                                        </p:cTn>
                                        <p:tgtEl>
                                          <p:spTgt spid="5127"/>
                                        </p:tgtEl>
                                      </p:cBhvr>
                                      <p:to x="100000" y="100000"/>
                                    </p:animScale>
                                    <p:animScale>
                                      <p:cBhvr>
                                        <p:cTn id="84" dur="26">
                                          <p:stCondLst>
                                            <p:cond delay="1808"/>
                                          </p:stCondLst>
                                        </p:cTn>
                                        <p:tgtEl>
                                          <p:spTgt spid="5127"/>
                                        </p:tgtEl>
                                      </p:cBhvr>
                                      <p:to x="100000" y="95000"/>
                                    </p:animScale>
                                    <p:animScale>
                                      <p:cBhvr>
                                        <p:cTn id="85" dur="166" decel="50000">
                                          <p:stCondLst>
                                            <p:cond delay="1834"/>
                                          </p:stCondLst>
                                        </p:cTn>
                                        <p:tgtEl>
                                          <p:spTgt spid="51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825465" y="1844824"/>
            <a:ext cx="2071984" cy="1909722"/>
          </a:xfrm>
          <a:prstGeom prst="rect">
            <a:avLst/>
          </a:prstGeom>
        </p:spPr>
      </p:pic>
      <p:sp>
        <p:nvSpPr>
          <p:cNvPr id="2" name="Заголовок 1"/>
          <p:cNvSpPr>
            <a:spLocks noGrp="1"/>
          </p:cNvSpPr>
          <p:nvPr>
            <p:ph type="ctrTitle"/>
          </p:nvPr>
        </p:nvSpPr>
        <p:spPr>
          <a:xfrm>
            <a:off x="-468560" y="1556792"/>
            <a:ext cx="7772400" cy="1728191"/>
          </a:xfrm>
        </p:spPr>
        <p:txBody>
          <a:bodyPr>
            <a:normAutofit fontScale="90000"/>
          </a:bodyPr>
          <a:lstStyle/>
          <a:p>
            <a:r>
              <a:rPr lang="en-US" dirty="0" smtClean="0"/>
              <a:t>There are plenty of gifts we may present on different</a:t>
            </a:r>
            <a:br>
              <a:rPr lang="en-US" dirty="0" smtClean="0"/>
            </a:br>
            <a:r>
              <a:rPr lang="en-US" dirty="0" smtClean="0"/>
              <a:t>occasions, on such holidays as:</a:t>
            </a:r>
            <a:endParaRPr lang="ru-RU" dirty="0"/>
          </a:p>
        </p:txBody>
      </p:sp>
      <p:sp>
        <p:nvSpPr>
          <p:cNvPr id="3" name="Подзаголовок 2"/>
          <p:cNvSpPr>
            <a:spLocks noGrp="1"/>
          </p:cNvSpPr>
          <p:nvPr>
            <p:ph type="subTitle" idx="1"/>
          </p:nvPr>
        </p:nvSpPr>
        <p:spPr>
          <a:xfrm>
            <a:off x="395536" y="3997189"/>
            <a:ext cx="3960440" cy="2614619"/>
          </a:xfrm>
        </p:spPr>
        <p:txBody>
          <a:bodyPr>
            <a:normAutofit fontScale="92500" lnSpcReduction="20000"/>
          </a:bodyPr>
          <a:lstStyle/>
          <a:p>
            <a:pPr marL="457200" indent="-457200" algn="l">
              <a:buFont typeface="Arial" pitchFamily="34" charset="0"/>
              <a:buChar char="•"/>
            </a:pPr>
            <a:r>
              <a:rPr lang="en-US" sz="3600" b="1" dirty="0" smtClean="0"/>
              <a:t>New Year</a:t>
            </a:r>
          </a:p>
          <a:p>
            <a:pPr marL="457200" indent="-457200" algn="l">
              <a:buFont typeface="Arial" pitchFamily="34" charset="0"/>
              <a:buChar char="•"/>
            </a:pPr>
            <a:r>
              <a:rPr lang="en-US" sz="3600" b="1" dirty="0" smtClean="0"/>
              <a:t>Birthday</a:t>
            </a:r>
          </a:p>
          <a:p>
            <a:pPr marL="457200" indent="-457200" algn="l">
              <a:buFont typeface="Arial" pitchFamily="34" charset="0"/>
              <a:buChar char="•"/>
            </a:pPr>
            <a:r>
              <a:rPr lang="en-US" sz="3600" b="1" dirty="0" smtClean="0"/>
              <a:t>Easter</a:t>
            </a:r>
          </a:p>
          <a:p>
            <a:pPr marL="457200" indent="-457200" algn="l">
              <a:buFont typeface="Arial" pitchFamily="34" charset="0"/>
              <a:buChar char="•"/>
            </a:pPr>
            <a:r>
              <a:rPr lang="en-US" sz="3600" b="1" dirty="0" smtClean="0"/>
              <a:t>St. Valentine's Day</a:t>
            </a:r>
          </a:p>
          <a:p>
            <a:pPr marL="457200" indent="-457200">
              <a:buFont typeface="Arial" pitchFamily="34" charset="0"/>
              <a:buChar char="•"/>
            </a:pPr>
            <a:endParaRPr lang="ru-RU"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3933056"/>
            <a:ext cx="4048125" cy="2686050"/>
          </a:xfrm>
          <a:prstGeom prst="rect">
            <a:avLst/>
          </a:prstGeom>
        </p:spPr>
      </p:pic>
    </p:spTree>
    <p:extLst>
      <p:ext uri="{BB962C8B-B14F-4D97-AF65-F5344CB8AC3E}">
        <p14:creationId xmlns:p14="http://schemas.microsoft.com/office/powerpoint/2010/main" val="10342783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923" y="-99392"/>
            <a:ext cx="8229600" cy="1143000"/>
          </a:xfrm>
        </p:spPr>
        <p:txBody>
          <a:bodyPr/>
          <a:lstStyle/>
          <a:p>
            <a:r>
              <a:rPr lang="en-US" dirty="0" smtClean="0"/>
              <a:t>New Year</a:t>
            </a:r>
            <a:endParaRPr lang="ru-RU" dirty="0"/>
          </a:p>
        </p:txBody>
      </p:sp>
      <p:sp>
        <p:nvSpPr>
          <p:cNvPr id="3" name="Текст 2"/>
          <p:cNvSpPr>
            <a:spLocks noGrp="1"/>
          </p:cNvSpPr>
          <p:nvPr>
            <p:ph type="body" idx="1"/>
          </p:nvPr>
        </p:nvSpPr>
        <p:spPr>
          <a:xfrm>
            <a:off x="-180528" y="1025692"/>
            <a:ext cx="4040188" cy="750887"/>
          </a:xfrm>
        </p:spPr>
        <p:txBody>
          <a:bodyPr/>
          <a:lstStyle/>
          <a:p>
            <a:r>
              <a:rPr lang="en-US" dirty="0" smtClean="0"/>
              <a:t>:</a:t>
            </a:r>
            <a:endParaRPr lang="ru-RU" dirty="0"/>
          </a:p>
        </p:txBody>
      </p:sp>
      <p:sp>
        <p:nvSpPr>
          <p:cNvPr id="4" name="Текст 3"/>
          <p:cNvSpPr>
            <a:spLocks noGrp="1"/>
          </p:cNvSpPr>
          <p:nvPr>
            <p:ph type="body" sz="half" idx="3"/>
          </p:nvPr>
        </p:nvSpPr>
        <p:spPr>
          <a:xfrm rot="16845654">
            <a:off x="4645025" y="1535112"/>
            <a:ext cx="4041775" cy="750887"/>
          </a:xfrm>
        </p:spPr>
        <p:txBody>
          <a:bodyPr/>
          <a:lstStyle/>
          <a:p>
            <a:endParaRPr lang="ru-RU" dirty="0"/>
          </a:p>
        </p:txBody>
      </p:sp>
      <p:sp>
        <p:nvSpPr>
          <p:cNvPr id="5" name="Объект 4"/>
          <p:cNvSpPr>
            <a:spLocks noGrp="1"/>
          </p:cNvSpPr>
          <p:nvPr>
            <p:ph sz="quarter" idx="2"/>
          </p:nvPr>
        </p:nvSpPr>
        <p:spPr>
          <a:xfrm>
            <a:off x="-642" y="1496443"/>
            <a:ext cx="4040188" cy="3763963"/>
          </a:xfrm>
        </p:spPr>
        <p:txBody>
          <a:bodyPr>
            <a:normAutofit/>
          </a:bodyPr>
          <a:lstStyle/>
          <a:p>
            <a:r>
              <a:rPr lang="en-US" sz="3600" b="1" dirty="0" smtClean="0"/>
              <a:t>Dolls</a:t>
            </a:r>
          </a:p>
          <a:p>
            <a:r>
              <a:rPr lang="en-US" sz="3600" b="1" dirty="0" smtClean="0"/>
              <a:t>Cars</a:t>
            </a:r>
          </a:p>
          <a:p>
            <a:r>
              <a:rPr lang="en-US" sz="3600" b="1" dirty="0"/>
              <a:t>C</a:t>
            </a:r>
            <a:r>
              <a:rPr lang="en-US" sz="3600" b="1" dirty="0" smtClean="0"/>
              <a:t>andies</a:t>
            </a:r>
            <a:endParaRPr lang="ru-RU" sz="3600" b="1" dirty="0"/>
          </a:p>
        </p:txBody>
      </p:sp>
      <p:pic>
        <p:nvPicPr>
          <p:cNvPr id="7" name="Объект 6"/>
          <p:cNvPicPr>
            <a:picLocks noGrp="1" noChangeAspect="1"/>
          </p:cNvPicPr>
          <p:nvPr>
            <p:ph sz="quarter" idx="4"/>
          </p:nvPr>
        </p:nvPicPr>
        <p:blipFill>
          <a:blip r:embed="rId2" cstate="email">
            <a:extLst>
              <a:ext uri="{28A0092B-C50C-407E-A947-70E740481C1C}">
                <a14:useLocalDpi xmlns:a14="http://schemas.microsoft.com/office/drawing/2010/main" val="0"/>
              </a:ext>
            </a:extLst>
          </a:blip>
          <a:stretch>
            <a:fillRect/>
          </a:stretch>
        </p:blipFill>
        <p:spPr>
          <a:xfrm>
            <a:off x="5336358" y="836712"/>
            <a:ext cx="3809196" cy="2279074"/>
          </a:xfrm>
        </p:spPr>
      </p:pic>
      <p:pic>
        <p:nvPicPr>
          <p:cNvPr id="10" name="Рисунок 9"/>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624410" y="4870633"/>
            <a:ext cx="2887216" cy="1987367"/>
          </a:xfrm>
          <a:prstGeom prst="rect">
            <a:avLst/>
          </a:prstGeom>
        </p:spPr>
      </p:pic>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1626" y="4931336"/>
            <a:ext cx="2562225" cy="1781175"/>
          </a:xfrm>
          <a:prstGeom prst="rect">
            <a:avLst/>
          </a:prstGeom>
        </p:spPr>
      </p:pic>
      <p:pic>
        <p:nvPicPr>
          <p:cNvPr id="13" name="Рисунок 12"/>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627784" y="3103764"/>
            <a:ext cx="1571325" cy="2281667"/>
          </a:xfrm>
          <a:prstGeom prst="rect">
            <a:avLst/>
          </a:prstGeom>
        </p:spPr>
      </p:pic>
      <p:pic>
        <p:nvPicPr>
          <p:cNvPr id="14" name="Рисунок 1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3275856" y="1021551"/>
            <a:ext cx="2082213" cy="2082213"/>
          </a:xfrm>
          <a:prstGeom prst="rect">
            <a:avLst/>
          </a:prstGeom>
        </p:spPr>
      </p:pic>
      <p:pic>
        <p:nvPicPr>
          <p:cNvPr id="15" name="Рисунок 14"/>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724127" y="3034088"/>
            <a:ext cx="3384681" cy="1880378"/>
          </a:xfrm>
          <a:prstGeom prst="rect">
            <a:avLst/>
          </a:prstGeom>
        </p:spPr>
      </p:pic>
      <p:pic>
        <p:nvPicPr>
          <p:cNvPr id="16" name="Рисунок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23928" y="3058602"/>
            <a:ext cx="1889360" cy="1889360"/>
          </a:xfrm>
          <a:prstGeom prst="rect">
            <a:avLst/>
          </a:prstGeom>
        </p:spPr>
      </p:pic>
    </p:spTree>
    <p:extLst>
      <p:ext uri="{BB962C8B-B14F-4D97-AF65-F5344CB8AC3E}">
        <p14:creationId xmlns:p14="http://schemas.microsoft.com/office/powerpoint/2010/main" val="11204262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8636"/>
            <a:ext cx="8229600" cy="1143000"/>
          </a:xfrm>
        </p:spPr>
        <p:txBody>
          <a:bodyPr/>
          <a:lstStyle/>
          <a:p>
            <a:r>
              <a:rPr lang="en-US" dirty="0" smtClean="0"/>
              <a:t>Easter</a:t>
            </a:r>
            <a:endParaRPr lang="ru-RU" dirty="0"/>
          </a:p>
        </p:txBody>
      </p:sp>
      <p:sp>
        <p:nvSpPr>
          <p:cNvPr id="4" name="Текст 3"/>
          <p:cNvSpPr>
            <a:spLocks noGrp="1"/>
          </p:cNvSpPr>
          <p:nvPr>
            <p:ph type="body" sz="half" idx="3"/>
          </p:nvPr>
        </p:nvSpPr>
        <p:spPr/>
        <p:txBody>
          <a:bodyPr/>
          <a:lstStyle/>
          <a:p>
            <a:endParaRPr lang="ru-RU"/>
          </a:p>
        </p:txBody>
      </p:sp>
      <p:sp>
        <p:nvSpPr>
          <p:cNvPr id="5" name="Объект 4"/>
          <p:cNvSpPr>
            <a:spLocks noGrp="1"/>
          </p:cNvSpPr>
          <p:nvPr>
            <p:ph sz="quarter" idx="2"/>
          </p:nvPr>
        </p:nvSpPr>
        <p:spPr>
          <a:xfrm>
            <a:off x="107504" y="1196752"/>
            <a:ext cx="4040188" cy="3763963"/>
          </a:xfrm>
        </p:spPr>
        <p:txBody>
          <a:bodyPr/>
          <a:lstStyle/>
          <a:p>
            <a:r>
              <a:rPr lang="en-US" sz="3200" dirty="0" smtClean="0"/>
              <a:t>Chocolates</a:t>
            </a:r>
          </a:p>
          <a:p>
            <a:r>
              <a:rPr lang="en-US" sz="3200" dirty="0" smtClean="0"/>
              <a:t>Eggs</a:t>
            </a:r>
          </a:p>
          <a:p>
            <a:r>
              <a:rPr lang="en-US" sz="3200" dirty="0" smtClean="0"/>
              <a:t>Biscuits</a:t>
            </a:r>
          </a:p>
          <a:p>
            <a:endParaRPr lang="ru-RU" dirty="0"/>
          </a:p>
        </p:txBody>
      </p:sp>
      <p:pic>
        <p:nvPicPr>
          <p:cNvPr id="7" name="Объект 6"/>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4860032" y="980728"/>
            <a:ext cx="4041775" cy="3464378"/>
          </a:xfrm>
        </p:spPr>
      </p:pic>
      <p:pic>
        <p:nvPicPr>
          <p:cNvPr id="8" name="Рисунок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915025" y="4437112"/>
            <a:ext cx="3228975" cy="2420888"/>
          </a:xfrm>
          <a:prstGeom prst="rect">
            <a:avLst/>
          </a:prstGeom>
        </p:spPr>
      </p:pic>
      <p:pic>
        <p:nvPicPr>
          <p:cNvPr id="9" name="Рисунок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259632" y="2852936"/>
            <a:ext cx="3982216" cy="2049031"/>
          </a:xfrm>
          <a:prstGeom prst="rect">
            <a:avLst/>
          </a:prstGeom>
        </p:spPr>
      </p:pic>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5816" y="4740468"/>
            <a:ext cx="2999209" cy="2117532"/>
          </a:xfrm>
          <a:prstGeom prst="rect">
            <a:avLst/>
          </a:prstGeom>
        </p:spPr>
      </p:pic>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007181"/>
            <a:ext cx="2915816" cy="1850820"/>
          </a:xfrm>
          <a:prstGeom prst="rect">
            <a:avLst/>
          </a:prstGeom>
        </p:spPr>
      </p:pic>
    </p:spTree>
    <p:extLst>
      <p:ext uri="{BB962C8B-B14F-4D97-AF65-F5344CB8AC3E}">
        <p14:creationId xmlns:p14="http://schemas.microsoft.com/office/powerpoint/2010/main" val="41213298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St. Valentine’s Day</a:t>
            </a:r>
            <a:endParaRPr lang="ru-RU" dirty="0"/>
          </a:p>
        </p:txBody>
      </p:sp>
      <p:sp>
        <p:nvSpPr>
          <p:cNvPr id="3" name="Объект 2"/>
          <p:cNvSpPr>
            <a:spLocks noGrp="1"/>
          </p:cNvSpPr>
          <p:nvPr>
            <p:ph idx="1"/>
          </p:nvPr>
        </p:nvSpPr>
        <p:spPr/>
        <p:txBody>
          <a:bodyPr/>
          <a:lstStyle/>
          <a:p>
            <a:r>
              <a:rPr lang="en-US" dirty="0" smtClean="0"/>
              <a:t>Hearts</a:t>
            </a:r>
          </a:p>
          <a:p>
            <a:r>
              <a:rPr lang="en-US" dirty="0" smtClean="0"/>
              <a:t>Candies</a:t>
            </a:r>
          </a:p>
          <a:p>
            <a:r>
              <a:rPr lang="en-US" dirty="0" smtClean="0"/>
              <a:t>Souvenirs</a:t>
            </a:r>
          </a:p>
          <a:p>
            <a:r>
              <a:rPr lang="en-US" dirty="0" smtClean="0"/>
              <a:t>Roses</a:t>
            </a:r>
            <a:endParaRPr lang="ru-RU" dirty="0"/>
          </a:p>
        </p:txBody>
      </p:sp>
      <p:pic>
        <p:nvPicPr>
          <p:cNvPr id="4" name="Рисунок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038734" y="1122923"/>
            <a:ext cx="3089920" cy="2592232"/>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4242" y="2281643"/>
            <a:ext cx="2857500" cy="2867025"/>
          </a:xfrm>
          <a:prstGeom prst="rect">
            <a:avLst/>
          </a:prstGeom>
        </p:spPr>
      </p:pic>
      <p:pic>
        <p:nvPicPr>
          <p:cNvPr id="6" name="Рисунок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061742" y="3715155"/>
            <a:ext cx="3051566" cy="2954205"/>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447" y="4221088"/>
            <a:ext cx="3042795" cy="2282094"/>
          </a:xfrm>
          <a:prstGeom prst="rect">
            <a:avLst/>
          </a:prstGeom>
        </p:spPr>
      </p:pic>
      <p:pic>
        <p:nvPicPr>
          <p:cNvPr id="8" name="Рисунок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2987824" y="4810541"/>
            <a:ext cx="3050910" cy="2009479"/>
          </a:xfrm>
          <a:prstGeom prst="rect">
            <a:avLst/>
          </a:prstGeom>
        </p:spPr>
      </p:pic>
    </p:spTree>
    <p:extLst>
      <p:ext uri="{BB962C8B-B14F-4D97-AF65-F5344CB8AC3E}">
        <p14:creationId xmlns:p14="http://schemas.microsoft.com/office/powerpoint/2010/main" val="369483401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Birthday</a:t>
            </a:r>
            <a:endParaRPr lang="ru-RU" dirty="0"/>
          </a:p>
        </p:txBody>
      </p:sp>
      <p:sp>
        <p:nvSpPr>
          <p:cNvPr id="3" name="Объект 2"/>
          <p:cNvSpPr>
            <a:spLocks noGrp="1"/>
          </p:cNvSpPr>
          <p:nvPr>
            <p:ph idx="1"/>
          </p:nvPr>
        </p:nvSpPr>
        <p:spPr/>
        <p:txBody>
          <a:bodyPr/>
          <a:lstStyle/>
          <a:p>
            <a:r>
              <a:rPr lang="en-US" dirty="0" smtClean="0"/>
              <a:t>Flowers</a:t>
            </a:r>
          </a:p>
          <a:p>
            <a:r>
              <a:rPr lang="en-US" dirty="0" smtClean="0"/>
              <a:t>Toys</a:t>
            </a:r>
          </a:p>
          <a:p>
            <a:r>
              <a:rPr lang="en-US" dirty="0" smtClean="0"/>
              <a:t>Sweets</a:t>
            </a:r>
          </a:p>
          <a:p>
            <a:r>
              <a:rPr lang="en-US" dirty="0" smtClean="0"/>
              <a:t>Jewelry</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4006" y="604548"/>
            <a:ext cx="2857500" cy="285750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3128" y="1484784"/>
            <a:ext cx="1914525" cy="2390775"/>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5628" y="3847513"/>
            <a:ext cx="2857500" cy="2381250"/>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67653" y="3439950"/>
            <a:ext cx="2843345" cy="1733550"/>
          </a:xfrm>
          <a:prstGeom prst="rect">
            <a:avLst/>
          </a:prstGeom>
        </p:spPr>
      </p:pic>
      <p:pic>
        <p:nvPicPr>
          <p:cNvPr id="9" name="Рисунок 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353129" y="3875559"/>
            <a:ext cx="2098734" cy="2098734"/>
          </a:xfrm>
          <a:prstGeom prst="rect">
            <a:avLst/>
          </a:prstGeom>
        </p:spPr>
      </p:pic>
      <p:pic>
        <p:nvPicPr>
          <p:cNvPr id="10" name="Рисунок 9"/>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451863" y="5104936"/>
            <a:ext cx="2654972" cy="1779893"/>
          </a:xfrm>
          <a:prstGeom prst="rect">
            <a:avLst/>
          </a:prstGeom>
        </p:spPr>
      </p:pic>
    </p:spTree>
    <p:extLst>
      <p:ext uri="{BB962C8B-B14F-4D97-AF65-F5344CB8AC3E}">
        <p14:creationId xmlns:p14="http://schemas.microsoft.com/office/powerpoint/2010/main" val="352038222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dirty="0"/>
              <a:t> </a:t>
            </a:r>
            <a:r>
              <a:rPr lang="en-US" dirty="0" smtClean="0"/>
              <a:t>Special celebration foods</a:t>
            </a:r>
            <a:endParaRPr lang="ru-RU" dirty="0"/>
          </a:p>
        </p:txBody>
      </p:sp>
      <p:pic>
        <p:nvPicPr>
          <p:cNvPr id="6" name="Содержимое 5" descr="m-569021.jpg"/>
          <p:cNvPicPr>
            <a:picLocks noGrp="1" noChangeAspect="1"/>
          </p:cNvPicPr>
          <p:nvPr>
            <p:ph idx="1"/>
          </p:nvPr>
        </p:nvPicPr>
        <p:blipFill>
          <a:blip r:embed="rId2">
            <a:extLst>
              <a:ext uri="{28A0092B-C50C-407E-A947-70E740481C1C}">
                <a14:useLocalDpi xmlns:a14="http://schemas.microsoft.com/office/drawing/2010/main" val="0"/>
              </a:ext>
            </a:extLst>
          </a:blip>
          <a:srcRect t="17100" b="17100"/>
          <a:stretch>
            <a:fillRect/>
          </a:stretch>
        </p:blipFill>
        <p:spPr/>
      </p:pic>
    </p:spTree>
    <p:extLst>
      <p:ext uri="{BB962C8B-B14F-4D97-AF65-F5344CB8AC3E}">
        <p14:creationId xmlns:p14="http://schemas.microsoft.com/office/powerpoint/2010/main" val="107410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half" idx="2"/>
          </p:nvPr>
        </p:nvSpPr>
        <p:spPr>
          <a:xfrm>
            <a:off x="3429000" y="5668617"/>
            <a:ext cx="5692320" cy="1460590"/>
          </a:xfrm>
        </p:spPr>
        <p:txBody>
          <a:bodyPr/>
          <a:lstStyle/>
          <a:p>
            <a:r>
              <a:rPr lang="en-US" sz="2000" dirty="0" smtClean="0"/>
              <a:t>Food is the centerpiece of most holidays</a:t>
            </a:r>
            <a:r>
              <a:rPr lang="ru-RU" sz="2000" dirty="0" smtClean="0"/>
              <a:t>,</a:t>
            </a:r>
            <a:r>
              <a:rPr lang="en-US" sz="2000" dirty="0" smtClean="0"/>
              <a:t>but that is especially true during the Christmas! </a:t>
            </a:r>
            <a:endParaRPr lang="en-US" sz="2000" dirty="0"/>
          </a:p>
          <a:p>
            <a:endParaRPr lang="en-US" dirty="0" smtClean="0"/>
          </a:p>
          <a:p>
            <a:endParaRPr lang="en-US" dirty="0"/>
          </a:p>
          <a:p>
            <a:endParaRPr lang="en-US" dirty="0" smtClean="0"/>
          </a:p>
          <a:p>
            <a:endParaRPr lang="ru-RU" dirty="0"/>
          </a:p>
        </p:txBody>
      </p:sp>
      <p:sp>
        <p:nvSpPr>
          <p:cNvPr id="4" name="Название 3"/>
          <p:cNvSpPr>
            <a:spLocks noGrp="1"/>
          </p:cNvSpPr>
          <p:nvPr>
            <p:ph type="title"/>
          </p:nvPr>
        </p:nvSpPr>
        <p:spPr>
          <a:xfrm>
            <a:off x="2220960" y="4381779"/>
            <a:ext cx="7716838" cy="723620"/>
          </a:xfrm>
        </p:spPr>
        <p:txBody>
          <a:bodyPr/>
          <a:lstStyle/>
          <a:p>
            <a:r>
              <a:rPr lang="en-US" dirty="0" smtClean="0"/>
              <a:t>Christmas foods</a:t>
            </a:r>
            <a:endParaRPr lang="ru-RU" dirty="0"/>
          </a:p>
        </p:txBody>
      </p:sp>
      <p:pic>
        <p:nvPicPr>
          <p:cNvPr id="9" name="Рисунок 8" descr="rozdestvo_рождество.jpg"/>
          <p:cNvPicPr>
            <a:picLocks noGrp="1" noChangeAspect="1"/>
          </p:cNvPicPr>
          <p:nvPr>
            <p:ph type="pic" idx="1"/>
          </p:nvPr>
        </p:nvPicPr>
        <p:blipFill>
          <a:blip r:embed="rId2">
            <a:extLst>
              <a:ext uri="{28A0092B-C50C-407E-A947-70E740481C1C}">
                <a14:useLocalDpi xmlns:a14="http://schemas.microsoft.com/office/drawing/2010/main" val="0"/>
              </a:ext>
            </a:extLst>
          </a:blip>
          <a:srcRect t="10897" b="10897"/>
          <a:stretch>
            <a:fillRect/>
          </a:stretch>
        </p:blipFill>
        <p:spPr>
          <a:xfrm rot="21338992">
            <a:off x="3991874" y="261852"/>
            <a:ext cx="4329278" cy="3054751"/>
          </a:xfrm>
        </p:spPr>
      </p:pic>
      <p:pic>
        <p:nvPicPr>
          <p:cNvPr id="10" name="Изображение 9" descr="1352297479_yrcz9gmhsglp3dj.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
            <a:ext cx="3429000" cy="6858000"/>
          </a:xfrm>
          <a:prstGeom prst="rect">
            <a:avLst/>
          </a:prstGeom>
        </p:spPr>
      </p:pic>
    </p:spTree>
    <p:extLst>
      <p:ext uri="{BB962C8B-B14F-4D97-AF65-F5344CB8AC3E}">
        <p14:creationId xmlns:p14="http://schemas.microsoft.com/office/powerpoint/2010/main" val="271807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The Christmas bird</a:t>
            </a:r>
            <a:endParaRPr lang="ru-RU"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 name="Содержимое 2"/>
          <p:cNvSpPr>
            <a:spLocks noGrp="1"/>
          </p:cNvSpPr>
          <p:nvPr>
            <p:ph type="body" sz="half" idx="2"/>
          </p:nvPr>
        </p:nvSpPr>
        <p:spPr/>
        <p:txBody>
          <a:bodyPr>
            <a:normAutofit/>
          </a:bodyPr>
          <a:lstStyle/>
          <a:p>
            <a:pPr marL="0" indent="0">
              <a:buNone/>
            </a:pPr>
            <a:r>
              <a:rPr lang="en-US" dirty="0"/>
              <a:t>Say “turkey” and, in the minds of many people, you’ll conjure up a mental image of a table laden with roast turkey, vegetables, gravy and all the other favorites eaten at </a:t>
            </a:r>
            <a:r>
              <a:rPr lang="en-US" dirty="0" smtClean="0"/>
              <a:t>Christmas</a:t>
            </a:r>
            <a:r>
              <a:rPr lang="en-US" dirty="0"/>
              <a:t>. </a:t>
            </a:r>
            <a:endParaRPr lang="en-US" dirty="0" smtClean="0"/>
          </a:p>
          <a:p>
            <a:r>
              <a:rPr lang="en-US" dirty="0"/>
              <a:t>The turkey appeared on Christmas tables in England in the 16th century</a:t>
            </a:r>
            <a:r>
              <a:rPr lang="en-US" dirty="0" smtClean="0"/>
              <a:t>, and </a:t>
            </a:r>
            <a:r>
              <a:rPr lang="en-US" dirty="0"/>
              <a:t>popular history tells of King Henry VIII being first English monarch to have turkey for Christmas.</a:t>
            </a:r>
          </a:p>
          <a:p>
            <a:pPr marL="0" indent="0">
              <a:buNone/>
            </a:pPr>
            <a:endParaRPr lang="en-US" dirty="0" smtClean="0"/>
          </a:p>
        </p:txBody>
      </p:sp>
      <p:pic>
        <p:nvPicPr>
          <p:cNvPr id="12" name="Рисунок 11" descr="oo.jpg"/>
          <p:cNvPicPr>
            <a:picLocks noGrp="1" noChangeAspect="1"/>
          </p:cNvPicPr>
          <p:nvPr>
            <p:ph type="pic" idx="1"/>
          </p:nvPr>
        </p:nvPicPr>
        <p:blipFill>
          <a:blip r:embed="rId2" cstate="email">
            <a:extLst>
              <a:ext uri="{28A0092B-C50C-407E-A947-70E740481C1C}">
                <a14:useLocalDpi xmlns:a14="http://schemas.microsoft.com/office/drawing/2010/main" val="0"/>
              </a:ext>
            </a:extLst>
          </a:blip>
          <a:srcRect l="26269" r="26269"/>
          <a:stretch>
            <a:fillRect/>
          </a:stretch>
        </p:blipFill>
        <p:spPr/>
      </p:pic>
    </p:spTree>
    <p:extLst>
      <p:ext uri="{BB962C8B-B14F-4D97-AF65-F5344CB8AC3E}">
        <p14:creationId xmlns:p14="http://schemas.microsoft.com/office/powerpoint/2010/main" val="379191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477870" y="1111342"/>
            <a:ext cx="3951755" cy="1113383"/>
          </a:xfrm>
        </p:spPr>
        <p:txBody>
          <a:bodyPr/>
          <a:lstStyle/>
          <a:p>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No British Christmas is complete without a Christmas </a:t>
            </a:r>
            <a:r>
              <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Pudding!</a:t>
            </a:r>
            <a:endParaRPr lang="ru-RU"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5" name="Рисунок 4" descr="6000.jpg"/>
          <p:cNvPicPr>
            <a:picLocks noGrp="1" noChangeAspect="1"/>
          </p:cNvPicPr>
          <p:nvPr>
            <p:ph type="pic" idx="1"/>
          </p:nvPr>
        </p:nvPicPr>
        <p:blipFill>
          <a:blip r:embed="rId2">
            <a:extLst>
              <a:ext uri="{28A0092B-C50C-407E-A947-70E740481C1C}">
                <a14:useLocalDpi xmlns:a14="http://schemas.microsoft.com/office/drawing/2010/main" val="0"/>
              </a:ext>
            </a:extLst>
          </a:blip>
          <a:srcRect l="26364" r="26364"/>
          <a:stretch>
            <a:fillRect/>
          </a:stretch>
        </p:blipFill>
        <p:spPr>
          <a:xfrm rot="21416935">
            <a:off x="382924" y="993641"/>
            <a:ext cx="3703911" cy="4024292"/>
          </a:xfrm>
        </p:spPr>
      </p:pic>
      <p:sp>
        <p:nvSpPr>
          <p:cNvPr id="4" name="Текст 3"/>
          <p:cNvSpPr>
            <a:spLocks noGrp="1"/>
          </p:cNvSpPr>
          <p:nvPr>
            <p:ph type="body" sz="half" idx="2"/>
          </p:nvPr>
        </p:nvSpPr>
        <p:spPr/>
        <p:txBody>
          <a:bodyPr>
            <a:normAutofit/>
          </a:bodyPr>
          <a:lstStyle/>
          <a:p>
            <a:r>
              <a:rPr lang="en-US" sz="2000" dirty="0"/>
              <a:t>Christmas pudding is a traditional English dish, which has spread to other English-speaking countries, such as Australia. </a:t>
            </a:r>
            <a:endParaRPr lang="en-US" sz="2000" dirty="0" smtClean="0"/>
          </a:p>
          <a:p>
            <a:r>
              <a:rPr lang="en-US" sz="2000" dirty="0" smtClean="0"/>
              <a:t>This </a:t>
            </a:r>
            <a:r>
              <a:rPr lang="en-US" sz="2000" dirty="0"/>
              <a:t>boiled or steamed pudding is also </a:t>
            </a:r>
            <a:r>
              <a:rPr lang="en-US" sz="2000" dirty="0" smtClean="0"/>
              <a:t>called</a:t>
            </a:r>
          </a:p>
          <a:p>
            <a:r>
              <a:rPr lang="en-US" sz="2000" dirty="0" smtClean="0">
                <a:solidFill>
                  <a:schemeClr val="accent4">
                    <a:lumMod val="75000"/>
                  </a:schemeClr>
                </a:solidFill>
              </a:rPr>
              <a:t>plum pudding</a:t>
            </a:r>
            <a:r>
              <a:rPr lang="en-US" sz="2000" dirty="0" smtClean="0"/>
              <a:t>, </a:t>
            </a:r>
            <a:r>
              <a:rPr lang="en-US" sz="2000" dirty="0" smtClean="0">
                <a:solidFill>
                  <a:schemeClr val="accent6">
                    <a:lumMod val="60000"/>
                    <a:lumOff val="40000"/>
                  </a:schemeClr>
                </a:solidFill>
              </a:rPr>
              <a:t>plum duff</a:t>
            </a:r>
            <a:r>
              <a:rPr lang="en-US" sz="2000" dirty="0" smtClean="0"/>
              <a:t>, </a:t>
            </a:r>
            <a:r>
              <a:rPr lang="en-US" sz="2000" dirty="0" smtClean="0">
                <a:solidFill>
                  <a:srgbClr val="0000FF"/>
                </a:solidFill>
              </a:rPr>
              <a:t>bag </a:t>
            </a:r>
            <a:r>
              <a:rPr lang="en-US" sz="2000" dirty="0">
                <a:solidFill>
                  <a:srgbClr val="0000FF"/>
                </a:solidFill>
              </a:rPr>
              <a:t>pudding</a:t>
            </a:r>
            <a:r>
              <a:rPr lang="en-US" sz="2000" dirty="0"/>
              <a:t> </a:t>
            </a:r>
            <a:r>
              <a:rPr lang="en-US" sz="2000" dirty="0" smtClean="0"/>
              <a:t>or </a:t>
            </a:r>
            <a:r>
              <a:rPr lang="en-US" sz="2000" dirty="0" smtClean="0">
                <a:solidFill>
                  <a:srgbClr val="660066"/>
                </a:solidFill>
              </a:rPr>
              <a:t>boiled </a:t>
            </a:r>
            <a:r>
              <a:rPr lang="en-US" sz="2000" dirty="0">
                <a:solidFill>
                  <a:srgbClr val="660066"/>
                </a:solidFill>
              </a:rPr>
              <a:t>pudding</a:t>
            </a:r>
            <a:r>
              <a:rPr lang="en-US" dirty="0"/>
              <a:t>.</a:t>
            </a:r>
            <a:endParaRPr lang="ru-RU" dirty="0"/>
          </a:p>
        </p:txBody>
      </p:sp>
    </p:spTree>
    <p:extLst>
      <p:ext uri="{BB962C8B-B14F-4D97-AF65-F5344CB8AC3E}">
        <p14:creationId xmlns:p14="http://schemas.microsoft.com/office/powerpoint/2010/main" val="330002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533400" y="2154643"/>
            <a:ext cx="3429000" cy="3005159"/>
          </a:xfrm>
        </p:spPr>
        <p:txBody>
          <a:bodyPr>
            <a:normAutofit/>
          </a:bodyPr>
          <a:lstStyle/>
          <a:p>
            <a:r>
              <a:rPr lang="en-US" sz="2000" dirty="0"/>
              <a:t> This chocolate log is a chocolate roulade covered in a chocolate fudge.   It makes a fantastic dessert to put on a dinner table around </a:t>
            </a:r>
            <a:r>
              <a:rPr lang="en-US" sz="2000" dirty="0" smtClean="0"/>
              <a:t>Christmas!</a:t>
            </a:r>
            <a:endParaRPr lang="ru-RU" sz="2000" dirty="0"/>
          </a:p>
        </p:txBody>
      </p:sp>
      <p:pic>
        <p:nvPicPr>
          <p:cNvPr id="7" name="Содержимое 6" descr="8767_MEDIUM.jpg"/>
          <p:cNvPicPr>
            <a:picLocks noGrp="1" noChangeAspect="1"/>
          </p:cNvPicPr>
          <p:nvPr>
            <p:ph idx="1"/>
          </p:nvPr>
        </p:nvPicPr>
        <p:blipFill>
          <a:blip r:embed="rId2">
            <a:extLst>
              <a:ext uri="{28A0092B-C50C-407E-A947-70E740481C1C}">
                <a14:useLocalDpi xmlns:a14="http://schemas.microsoft.com/office/drawing/2010/main" val="0"/>
              </a:ext>
            </a:extLst>
          </a:blip>
          <a:srcRect l="13192" r="13192"/>
          <a:stretch>
            <a:fillRect/>
          </a:stretch>
        </p:blipFill>
        <p:spPr/>
      </p:pic>
    </p:spTree>
    <p:extLst>
      <p:ext uri="{BB962C8B-B14F-4D97-AF65-F5344CB8AC3E}">
        <p14:creationId xmlns:p14="http://schemas.microsoft.com/office/powerpoint/2010/main" val="272287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C:\Users\User\Desktop\NEW YEAR\imagesCAJ95IKG.jpg"/>
          <p:cNvPicPr>
            <a:picLocks noChangeAspect="1" noChangeArrowheads="1"/>
          </p:cNvPicPr>
          <p:nvPr/>
        </p:nvPicPr>
        <p:blipFill>
          <a:blip r:embed="rId2"/>
          <a:srcRect/>
          <a:stretch>
            <a:fillRect/>
          </a:stretch>
        </p:blipFill>
        <p:spPr bwMode="auto">
          <a:xfrm>
            <a:off x="214282" y="1142984"/>
            <a:ext cx="1571604" cy="1045831"/>
          </a:xfrm>
          <a:prstGeom prst="rect">
            <a:avLst/>
          </a:prstGeom>
          <a:ln>
            <a:noFill/>
          </a:ln>
          <a:effectLst>
            <a:reflection blurRad="6350" stA="50000" endA="295" endPos="92000" dist="1016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151" name="Picture 7" descr="C:\Users\User\Desktop\NEW YEAR\canada-events-holidays.jpg"/>
          <p:cNvPicPr>
            <a:picLocks noChangeAspect="1" noChangeArrowheads="1"/>
          </p:cNvPicPr>
          <p:nvPr/>
        </p:nvPicPr>
        <p:blipFill>
          <a:blip r:embed="rId3"/>
          <a:srcRect/>
          <a:stretch>
            <a:fillRect/>
          </a:stretch>
        </p:blipFill>
        <p:spPr bwMode="auto">
          <a:xfrm>
            <a:off x="285720" y="3714752"/>
            <a:ext cx="3524247" cy="281939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147" name="Picture 3" descr="C:\Users\User\Desktop\NEW YEAR\holiday_2006.jpg"/>
          <p:cNvPicPr>
            <a:picLocks noChangeAspect="1" noChangeArrowheads="1"/>
          </p:cNvPicPr>
          <p:nvPr/>
        </p:nvPicPr>
        <p:blipFill>
          <a:blip r:embed="rId4"/>
          <a:srcRect/>
          <a:stretch>
            <a:fillRect/>
          </a:stretch>
        </p:blipFill>
        <p:spPr bwMode="auto">
          <a:xfrm>
            <a:off x="4000496" y="1643050"/>
            <a:ext cx="4700803" cy="28949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Заголовок 1"/>
          <p:cNvSpPr>
            <a:spLocks noGrp="1"/>
          </p:cNvSpPr>
          <p:nvPr>
            <p:ph type="title"/>
          </p:nvPr>
        </p:nvSpPr>
        <p:spPr>
          <a:xfrm>
            <a:off x="1000100" y="214290"/>
            <a:ext cx="6686568" cy="1153276"/>
          </a:xfrm>
        </p:spPr>
        <p:txBody>
          <a:bodyPr>
            <a:noAutofit/>
          </a:bodyPr>
          <a:lstStyle/>
          <a:p>
            <a:pPr algn="ctr"/>
            <a:r>
              <a:rPr lang="en-US" sz="8800" dirty="0" smtClean="0">
                <a:solidFill>
                  <a:srgbClr val="FFFF00"/>
                </a:solidFill>
                <a:latin typeface="Harrington" pitchFamily="82" charset="0"/>
              </a:rPr>
              <a:t>New Year</a:t>
            </a:r>
            <a:endParaRPr lang="ru-RU" sz="8800" dirty="0">
              <a:solidFill>
                <a:srgbClr val="FFFF00"/>
              </a:solidFill>
            </a:endParaRPr>
          </a:p>
        </p:txBody>
      </p:sp>
      <p:sp>
        <p:nvSpPr>
          <p:cNvPr id="3" name="Содержимое 2"/>
          <p:cNvSpPr>
            <a:spLocks noGrp="1"/>
          </p:cNvSpPr>
          <p:nvPr>
            <p:ph idx="1"/>
          </p:nvPr>
        </p:nvSpPr>
        <p:spPr>
          <a:xfrm>
            <a:off x="428596" y="2071678"/>
            <a:ext cx="8301038" cy="4071966"/>
          </a:xfrm>
        </p:spPr>
        <p:txBody>
          <a:bodyPr>
            <a:normAutofit fontScale="92500" lnSpcReduction="10000"/>
          </a:bodyPr>
          <a:lstStyle/>
          <a:p>
            <a:pPr>
              <a:buFont typeface="Wingdings" pitchFamily="2" charset="2"/>
              <a:buChar char="q"/>
            </a:pPr>
            <a:r>
              <a:rPr lang="en-US" dirty="0" smtClean="0">
                <a:solidFill>
                  <a:schemeClr val="accent1">
                    <a:lumMod val="75000"/>
                  </a:schemeClr>
                </a:solidFill>
                <a:latin typeface="Blackadder ITC" pitchFamily="82" charset="0"/>
              </a:rPr>
              <a:t> </a:t>
            </a:r>
            <a:r>
              <a:rPr lang="en-US" dirty="0" smtClean="0">
                <a:solidFill>
                  <a:schemeClr val="accent4">
                    <a:lumMod val="60000"/>
                    <a:lumOff val="40000"/>
                  </a:schemeClr>
                </a:solidFill>
                <a:latin typeface="Blackadder ITC" pitchFamily="82" charset="0"/>
              </a:rPr>
              <a:t>New Year's Day is the first </a:t>
            </a:r>
          </a:p>
          <a:p>
            <a:pPr>
              <a:buNone/>
            </a:pPr>
            <a:r>
              <a:rPr lang="en-US" dirty="0" smtClean="0">
                <a:solidFill>
                  <a:schemeClr val="accent4">
                    <a:lumMod val="60000"/>
                    <a:lumOff val="40000"/>
                  </a:schemeClr>
                </a:solidFill>
                <a:latin typeface="Blackadder ITC" pitchFamily="82" charset="0"/>
              </a:rPr>
              <a:t>day of the Gregorian calendar, </a:t>
            </a:r>
          </a:p>
          <a:p>
            <a:pPr>
              <a:buNone/>
            </a:pPr>
            <a:r>
              <a:rPr lang="en-US" dirty="0" smtClean="0">
                <a:solidFill>
                  <a:schemeClr val="accent4">
                    <a:lumMod val="60000"/>
                    <a:lumOff val="40000"/>
                  </a:schemeClr>
                </a:solidFill>
                <a:latin typeface="Blackadder ITC" pitchFamily="82" charset="0"/>
              </a:rPr>
              <a:t>which is widely used in many </a:t>
            </a:r>
          </a:p>
          <a:p>
            <a:pPr>
              <a:buNone/>
            </a:pPr>
            <a:r>
              <a:rPr lang="en-US" dirty="0" smtClean="0">
                <a:solidFill>
                  <a:schemeClr val="accent4">
                    <a:lumMod val="60000"/>
                    <a:lumOff val="40000"/>
                  </a:schemeClr>
                </a:solidFill>
                <a:latin typeface="Blackadder ITC" pitchFamily="82" charset="0"/>
              </a:rPr>
              <a:t>countries such as the USA</a:t>
            </a:r>
            <a:r>
              <a:rPr lang="en-US" dirty="0" smtClean="0">
                <a:solidFill>
                  <a:schemeClr val="accent4">
                    <a:lumMod val="60000"/>
                    <a:lumOff val="40000"/>
                  </a:schemeClr>
                </a:solidFill>
              </a:rPr>
              <a:t>.</a:t>
            </a:r>
          </a:p>
          <a:p>
            <a:pPr>
              <a:buNone/>
            </a:pPr>
            <a:endParaRPr lang="en-US" dirty="0" smtClean="0"/>
          </a:p>
          <a:p>
            <a:pPr>
              <a:buNone/>
            </a:pPr>
            <a:r>
              <a:rPr lang="en-US" dirty="0" smtClean="0"/>
              <a:t> </a:t>
            </a:r>
          </a:p>
          <a:p>
            <a:pPr algn="r">
              <a:buNone/>
            </a:pPr>
            <a:r>
              <a:rPr lang="en-US" dirty="0" smtClean="0">
                <a:solidFill>
                  <a:schemeClr val="accent2">
                    <a:lumMod val="75000"/>
                  </a:schemeClr>
                </a:solidFill>
              </a:rPr>
              <a:t>                                      The start of New Year's Day, at                                                   </a:t>
            </a:r>
          </a:p>
          <a:p>
            <a:pPr algn="r">
              <a:buNone/>
            </a:pPr>
            <a:r>
              <a:rPr lang="en-US" dirty="0" smtClean="0">
                <a:solidFill>
                  <a:schemeClr val="accent2">
                    <a:lumMod val="75000"/>
                  </a:schemeClr>
                </a:solidFill>
              </a:rPr>
              <a:t>                                     midnight, is   heralded by fireworks, </a:t>
            </a:r>
          </a:p>
          <a:p>
            <a:pPr algn="r">
              <a:buNone/>
            </a:pPr>
            <a:r>
              <a:rPr lang="en-US" dirty="0" smtClean="0">
                <a:solidFill>
                  <a:schemeClr val="accent2">
                    <a:lumMod val="75000"/>
                  </a:schemeClr>
                </a:solidFill>
              </a:rPr>
              <a:t>                       parties and special events, which are often televised</a:t>
            </a:r>
            <a:r>
              <a:rPr lang="en-US" dirty="0" smtClean="0">
                <a:solidFill>
                  <a:schemeClr val="accent4">
                    <a:lumMod val="60000"/>
                    <a:lumOff val="40000"/>
                  </a:schemeClr>
                </a:solidFill>
              </a:rPr>
              <a:t>.</a:t>
            </a:r>
            <a:endParaRPr lang="ru-RU" dirty="0">
              <a:solidFill>
                <a:schemeClr val="accent4">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6151"/>
                                        </p:tgtEl>
                                        <p:attrNameLst>
                                          <p:attrName>style.visibility</p:attrName>
                                        </p:attrNameLst>
                                      </p:cBhvr>
                                      <p:to>
                                        <p:strVal val="visible"/>
                                      </p:to>
                                    </p:set>
                                    <p:anim calcmode="lin" valueType="num">
                                      <p:cBhvr>
                                        <p:cTn id="7" dur="1000" fill="hold"/>
                                        <p:tgtEl>
                                          <p:spTgt spid="6151"/>
                                        </p:tgtEl>
                                        <p:attrNameLst>
                                          <p:attrName>ppt_w</p:attrName>
                                        </p:attrNameLst>
                                      </p:cBhvr>
                                      <p:tavLst>
                                        <p:tav tm="0">
                                          <p:val>
                                            <p:fltVal val="0"/>
                                          </p:val>
                                        </p:tav>
                                        <p:tav tm="100000">
                                          <p:val>
                                            <p:strVal val="#ppt_w"/>
                                          </p:val>
                                        </p:tav>
                                      </p:tavLst>
                                    </p:anim>
                                    <p:anim calcmode="lin" valueType="num">
                                      <p:cBhvr>
                                        <p:cTn id="8" dur="1000" fill="hold"/>
                                        <p:tgtEl>
                                          <p:spTgt spid="6151"/>
                                        </p:tgtEl>
                                        <p:attrNameLst>
                                          <p:attrName>ppt_h</p:attrName>
                                        </p:attrNameLst>
                                      </p:cBhvr>
                                      <p:tavLst>
                                        <p:tav tm="0">
                                          <p:val>
                                            <p:fltVal val="0"/>
                                          </p:val>
                                        </p:tav>
                                        <p:tav tm="100000">
                                          <p:val>
                                            <p:strVal val="#ppt_h"/>
                                          </p:val>
                                        </p:tav>
                                      </p:tavLst>
                                    </p:anim>
                                    <p:anim calcmode="lin" valueType="num">
                                      <p:cBhvr>
                                        <p:cTn id="9" dur="1000" fill="hold"/>
                                        <p:tgtEl>
                                          <p:spTgt spid="6151"/>
                                        </p:tgtEl>
                                        <p:attrNameLst>
                                          <p:attrName>style.rotation</p:attrName>
                                        </p:attrNameLst>
                                      </p:cBhvr>
                                      <p:tavLst>
                                        <p:tav tm="0">
                                          <p:val>
                                            <p:fltVal val="90"/>
                                          </p:val>
                                        </p:tav>
                                        <p:tav tm="100000">
                                          <p:val>
                                            <p:fltVal val="0"/>
                                          </p:val>
                                        </p:tav>
                                      </p:tavLst>
                                    </p:anim>
                                    <p:animEffect transition="in" filter="fade">
                                      <p:cBhvr>
                                        <p:cTn id="10" dur="1000"/>
                                        <p:tgtEl>
                                          <p:spTgt spid="6151"/>
                                        </p:tgtEl>
                                      </p:cBhvr>
                                    </p:animEffect>
                                  </p:childTnLst>
                                </p:cTn>
                              </p:par>
                            </p:childTnLst>
                          </p:cTn>
                        </p:par>
                        <p:par>
                          <p:cTn id="11" fill="hold">
                            <p:stCondLst>
                              <p:cond delay="1000"/>
                            </p:stCondLst>
                            <p:childTnLst>
                              <p:par>
                                <p:cTn id="12" presetID="30"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800" decel="100000"/>
                                        <p:tgtEl>
                                          <p:spTgt spid="11"/>
                                        </p:tgtEl>
                                      </p:cBhvr>
                                    </p:animEffect>
                                    <p:anim calcmode="lin" valueType="num">
                                      <p:cBhvr>
                                        <p:cTn id="15" dur="800" decel="100000" fill="hold"/>
                                        <p:tgtEl>
                                          <p:spTgt spid="11"/>
                                        </p:tgtEl>
                                        <p:attrNameLst>
                                          <p:attrName>style.rotation</p:attrName>
                                        </p:attrNameLst>
                                      </p:cBhvr>
                                      <p:tavLst>
                                        <p:tav tm="0">
                                          <p:val>
                                            <p:fltVal val="-90"/>
                                          </p:val>
                                        </p:tav>
                                        <p:tav tm="100000">
                                          <p:val>
                                            <p:fltVal val="0"/>
                                          </p:val>
                                        </p:tav>
                                      </p:tavLst>
                                    </p:anim>
                                    <p:anim calcmode="lin" valueType="num">
                                      <p:cBhvr>
                                        <p:cTn id="16" dur="800" decel="100000" fill="hold"/>
                                        <p:tgtEl>
                                          <p:spTgt spid="11"/>
                                        </p:tgtEl>
                                        <p:attrNameLst>
                                          <p:attrName>ppt_x</p:attrName>
                                        </p:attrNameLst>
                                      </p:cBhvr>
                                      <p:tavLst>
                                        <p:tav tm="0">
                                          <p:val>
                                            <p:strVal val="#ppt_x+0.4"/>
                                          </p:val>
                                        </p:tav>
                                        <p:tav tm="100000">
                                          <p:val>
                                            <p:strVal val="#ppt_x-0.05"/>
                                          </p:val>
                                        </p:tav>
                                      </p:tavLst>
                                    </p:anim>
                                    <p:anim calcmode="lin" valueType="num">
                                      <p:cBhvr>
                                        <p:cTn id="17" dur="800" decel="100000" fill="hold"/>
                                        <p:tgtEl>
                                          <p:spTgt spid="11"/>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20" presetID="34"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from="(-#ppt_w/2)" to="(#ppt_x)" calcmode="lin" valueType="num">
                                      <p:cBhvr>
                                        <p:cTn id="22" dur="600" fill="hold">
                                          <p:stCondLst>
                                            <p:cond delay="0"/>
                                          </p:stCondLst>
                                        </p:cTn>
                                        <p:tgtEl>
                                          <p:spTgt spid="2"/>
                                        </p:tgtEl>
                                        <p:attrNameLst>
                                          <p:attrName>ppt_x</p:attrName>
                                        </p:attrNameLst>
                                      </p:cBhvr>
                                    </p:anim>
                                    <p:anim from="0" to="-1.0" calcmode="lin" valueType="num">
                                      <p:cBhvr>
                                        <p:cTn id="23" dur="200" decel="50000" autoRev="1" fill="hold">
                                          <p:stCondLst>
                                            <p:cond delay="600"/>
                                          </p:stCondLst>
                                        </p:cTn>
                                        <p:tgtEl>
                                          <p:spTgt spid="2"/>
                                        </p:tgtEl>
                                        <p:attrNameLst>
                                          <p:attrName>xshear</p:attrName>
                                        </p:attrNameLst>
                                      </p:cBhvr>
                                    </p:anim>
                                    <p:animScale>
                                      <p:cBhvr>
                                        <p:cTn id="24" dur="200" decel="100000" autoRev="1" fill="hold">
                                          <p:stCondLst>
                                            <p:cond delay="600"/>
                                          </p:stCondLst>
                                        </p:cTn>
                                        <p:tgtEl>
                                          <p:spTgt spid="2"/>
                                        </p:tgtEl>
                                      </p:cBhvr>
                                      <p:from x="100000" y="100000"/>
                                      <p:to x="80000" y="100000"/>
                                    </p:animScale>
                                    <p:anim by="(#ppt_h/3+#ppt_w*0.1)" calcmode="lin" valueType="num">
                                      <p:cBhvr additive="sum">
                                        <p:cTn id="25" dur="200" decel="100000" autoRev="1" fill="hold">
                                          <p:stCondLst>
                                            <p:cond delay="600"/>
                                          </p:stCondLst>
                                        </p:cTn>
                                        <p:tgtEl>
                                          <p:spTgt spid="2"/>
                                        </p:tgtEl>
                                        <p:attrNameLst>
                                          <p:attrName>ppt_x</p:attrName>
                                        </p:attrNameLst>
                                      </p:cBhvr>
                                    </p:anim>
                                  </p:childTnLst>
                                </p:cTn>
                              </p:par>
                            </p:childTnLst>
                          </p:cTn>
                        </p:par>
                        <p:par>
                          <p:cTn id="26" fill="hold">
                            <p:stCondLst>
                              <p:cond delay="2000"/>
                            </p:stCondLst>
                            <p:childTnLst>
                              <p:par>
                                <p:cTn id="27" presetID="26" presetClass="entr" presetSubtype="0" fill="hold" nodeType="afterEffect">
                                  <p:stCondLst>
                                    <p:cond delay="0"/>
                                  </p:stCondLst>
                                  <p:iterate type="lt">
                                    <p:tmPct val="0"/>
                                  </p:iterate>
                                  <p:childTnLst>
                                    <p:set>
                                      <p:cBhvr>
                                        <p:cTn id="28" dur="1" fill="hold">
                                          <p:stCondLst>
                                            <p:cond delay="0"/>
                                          </p:stCondLst>
                                        </p:cTn>
                                        <p:tgtEl>
                                          <p:spTgt spid="6151"/>
                                        </p:tgtEl>
                                        <p:attrNameLst>
                                          <p:attrName>style.visibility</p:attrName>
                                        </p:attrNameLst>
                                      </p:cBhvr>
                                      <p:to>
                                        <p:strVal val="visible"/>
                                      </p:to>
                                    </p:set>
                                    <p:animEffect transition="in" filter="wipe(down)">
                                      <p:cBhvr>
                                        <p:cTn id="29" dur="580">
                                          <p:stCondLst>
                                            <p:cond delay="0"/>
                                          </p:stCondLst>
                                        </p:cTn>
                                        <p:tgtEl>
                                          <p:spTgt spid="6151"/>
                                        </p:tgtEl>
                                      </p:cBhvr>
                                    </p:animEffect>
                                    <p:anim calcmode="lin" valueType="num">
                                      <p:cBhvr>
                                        <p:cTn id="30" dur="1822" tmFilter="0,0; 0.14,0.36; 0.43,0.73; 0.71,0.91; 1.0,1.0">
                                          <p:stCondLst>
                                            <p:cond delay="0"/>
                                          </p:stCondLst>
                                        </p:cTn>
                                        <p:tgtEl>
                                          <p:spTgt spid="6151"/>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6151"/>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6151"/>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6151"/>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6151"/>
                                        </p:tgtEl>
                                        <p:attrNameLst>
                                          <p:attrName>ppt_y</p:attrName>
                                        </p:attrNameLst>
                                      </p:cBhvr>
                                      <p:tavLst>
                                        <p:tav tm="0" fmla="#ppt_y-sin(pi*$)/81">
                                          <p:val>
                                            <p:fltVal val="0"/>
                                          </p:val>
                                        </p:tav>
                                        <p:tav tm="100000">
                                          <p:val>
                                            <p:fltVal val="1"/>
                                          </p:val>
                                        </p:tav>
                                      </p:tavLst>
                                    </p:anim>
                                    <p:animScale>
                                      <p:cBhvr>
                                        <p:cTn id="35" dur="26">
                                          <p:stCondLst>
                                            <p:cond delay="650"/>
                                          </p:stCondLst>
                                        </p:cTn>
                                        <p:tgtEl>
                                          <p:spTgt spid="6151"/>
                                        </p:tgtEl>
                                      </p:cBhvr>
                                      <p:to x="100000" y="60000"/>
                                    </p:animScale>
                                    <p:animScale>
                                      <p:cBhvr>
                                        <p:cTn id="36" dur="166" decel="50000">
                                          <p:stCondLst>
                                            <p:cond delay="676"/>
                                          </p:stCondLst>
                                        </p:cTn>
                                        <p:tgtEl>
                                          <p:spTgt spid="6151"/>
                                        </p:tgtEl>
                                      </p:cBhvr>
                                      <p:to x="100000" y="100000"/>
                                    </p:animScale>
                                    <p:animScale>
                                      <p:cBhvr>
                                        <p:cTn id="37" dur="26">
                                          <p:stCondLst>
                                            <p:cond delay="1312"/>
                                          </p:stCondLst>
                                        </p:cTn>
                                        <p:tgtEl>
                                          <p:spTgt spid="6151"/>
                                        </p:tgtEl>
                                      </p:cBhvr>
                                      <p:to x="100000" y="80000"/>
                                    </p:animScale>
                                    <p:animScale>
                                      <p:cBhvr>
                                        <p:cTn id="38" dur="166" decel="50000">
                                          <p:stCondLst>
                                            <p:cond delay="1338"/>
                                          </p:stCondLst>
                                        </p:cTn>
                                        <p:tgtEl>
                                          <p:spTgt spid="6151"/>
                                        </p:tgtEl>
                                      </p:cBhvr>
                                      <p:to x="100000" y="100000"/>
                                    </p:animScale>
                                    <p:animScale>
                                      <p:cBhvr>
                                        <p:cTn id="39" dur="26">
                                          <p:stCondLst>
                                            <p:cond delay="1642"/>
                                          </p:stCondLst>
                                        </p:cTn>
                                        <p:tgtEl>
                                          <p:spTgt spid="6151"/>
                                        </p:tgtEl>
                                      </p:cBhvr>
                                      <p:to x="100000" y="90000"/>
                                    </p:animScale>
                                    <p:animScale>
                                      <p:cBhvr>
                                        <p:cTn id="40" dur="166" decel="50000">
                                          <p:stCondLst>
                                            <p:cond delay="1668"/>
                                          </p:stCondLst>
                                        </p:cTn>
                                        <p:tgtEl>
                                          <p:spTgt spid="6151"/>
                                        </p:tgtEl>
                                      </p:cBhvr>
                                      <p:to x="100000" y="100000"/>
                                    </p:animScale>
                                    <p:animScale>
                                      <p:cBhvr>
                                        <p:cTn id="41" dur="26">
                                          <p:stCondLst>
                                            <p:cond delay="1808"/>
                                          </p:stCondLst>
                                        </p:cTn>
                                        <p:tgtEl>
                                          <p:spTgt spid="6151"/>
                                        </p:tgtEl>
                                      </p:cBhvr>
                                      <p:to x="100000" y="95000"/>
                                    </p:animScale>
                                    <p:animScale>
                                      <p:cBhvr>
                                        <p:cTn id="42" dur="166" decel="50000">
                                          <p:stCondLst>
                                            <p:cond delay="1834"/>
                                          </p:stCondLst>
                                        </p:cTn>
                                        <p:tgtEl>
                                          <p:spTgt spid="6151"/>
                                        </p:tgtEl>
                                      </p:cBhvr>
                                      <p:to x="100000" y="100000"/>
                                    </p:animScale>
                                  </p:childTnLst>
                                </p:cTn>
                              </p:par>
                            </p:childTnLst>
                          </p:cTn>
                        </p:par>
                        <p:par>
                          <p:cTn id="43" fill="hold">
                            <p:stCondLst>
                              <p:cond delay="4000"/>
                            </p:stCondLst>
                            <p:childTnLst>
                              <p:par>
                                <p:cTn id="44" presetID="30" presetClass="entr" presetSubtype="0" fill="hold" grpId="0" nodeType="afterEffect">
                                  <p:stCondLst>
                                    <p:cond delay="0"/>
                                  </p:stCondLst>
                                  <p:childTnLst>
                                    <p:set>
                                      <p:cBhvr>
                                        <p:cTn id="45" dur="1" fill="hold">
                                          <p:stCondLst>
                                            <p:cond delay="0"/>
                                          </p:stCondLst>
                                        </p:cTn>
                                        <p:tgtEl>
                                          <p:spTgt spid="3">
                                            <p:txEl>
                                              <p:pRg st="0" end="0"/>
                                            </p:txEl>
                                          </p:spTgt>
                                        </p:tgtEl>
                                        <p:attrNameLst>
                                          <p:attrName>style.visibility</p:attrName>
                                        </p:attrNameLst>
                                      </p:cBhvr>
                                      <p:to>
                                        <p:strVal val="visible"/>
                                      </p:to>
                                    </p:set>
                                    <p:animEffect transition="in" filter="fade">
                                      <p:cBhvr>
                                        <p:cTn id="46" dur="400" decel="100000"/>
                                        <p:tgtEl>
                                          <p:spTgt spid="3">
                                            <p:txEl>
                                              <p:pRg st="0" end="0"/>
                                            </p:txEl>
                                          </p:spTgt>
                                        </p:tgtEl>
                                      </p:cBhvr>
                                    </p:animEffect>
                                    <p:anim calcmode="lin" valueType="num">
                                      <p:cBhvr>
                                        <p:cTn id="47" dur="4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48" dur="4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49" dur="4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50" dur="100" accel="100000" fill="hold">
                                          <p:stCondLst>
                                            <p:cond delay="4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51" dur="100" accel="100000" fill="hold">
                                          <p:stCondLst>
                                            <p:cond delay="4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par>
                          <p:cTn id="52" fill="hold">
                            <p:stCondLst>
                              <p:cond delay="4500"/>
                            </p:stCondLst>
                            <p:childTnLst>
                              <p:par>
                                <p:cTn id="53" presetID="30" presetClass="entr" presetSubtype="0" fill="hold" grpId="0" nodeType="afterEffect">
                                  <p:stCondLst>
                                    <p:cond delay="0"/>
                                  </p:stCondLst>
                                  <p:childTnLst>
                                    <p:set>
                                      <p:cBhvr>
                                        <p:cTn id="54" dur="1" fill="hold">
                                          <p:stCondLst>
                                            <p:cond delay="0"/>
                                          </p:stCondLst>
                                        </p:cTn>
                                        <p:tgtEl>
                                          <p:spTgt spid="3">
                                            <p:txEl>
                                              <p:pRg st="1" end="1"/>
                                            </p:txEl>
                                          </p:spTgt>
                                        </p:tgtEl>
                                        <p:attrNameLst>
                                          <p:attrName>style.visibility</p:attrName>
                                        </p:attrNameLst>
                                      </p:cBhvr>
                                      <p:to>
                                        <p:strVal val="visible"/>
                                      </p:to>
                                    </p:set>
                                    <p:animEffect transition="in" filter="fade">
                                      <p:cBhvr>
                                        <p:cTn id="55" dur="400" decel="100000"/>
                                        <p:tgtEl>
                                          <p:spTgt spid="3">
                                            <p:txEl>
                                              <p:pRg st="1" end="1"/>
                                            </p:txEl>
                                          </p:spTgt>
                                        </p:tgtEl>
                                      </p:cBhvr>
                                    </p:animEffect>
                                    <p:anim calcmode="lin" valueType="num">
                                      <p:cBhvr>
                                        <p:cTn id="56" dur="4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57" dur="4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58" dur="4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59" dur="100" accel="100000" fill="hold">
                                          <p:stCondLst>
                                            <p:cond delay="4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60" dur="100" accel="100000" fill="hold">
                                          <p:stCondLst>
                                            <p:cond delay="4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par>
                          <p:cTn id="61" fill="hold">
                            <p:stCondLst>
                              <p:cond delay="5000"/>
                            </p:stCondLst>
                            <p:childTnLst>
                              <p:par>
                                <p:cTn id="62" presetID="30" presetClass="entr" presetSubtype="0" fill="hold" grpId="0" nodeType="afterEffect">
                                  <p:stCondLst>
                                    <p:cond delay="0"/>
                                  </p:stCondLst>
                                  <p:childTnLst>
                                    <p:set>
                                      <p:cBhvr>
                                        <p:cTn id="63" dur="1" fill="hold">
                                          <p:stCondLst>
                                            <p:cond delay="0"/>
                                          </p:stCondLst>
                                        </p:cTn>
                                        <p:tgtEl>
                                          <p:spTgt spid="3">
                                            <p:txEl>
                                              <p:pRg st="2" end="2"/>
                                            </p:txEl>
                                          </p:spTgt>
                                        </p:tgtEl>
                                        <p:attrNameLst>
                                          <p:attrName>style.visibility</p:attrName>
                                        </p:attrNameLst>
                                      </p:cBhvr>
                                      <p:to>
                                        <p:strVal val="visible"/>
                                      </p:to>
                                    </p:set>
                                    <p:animEffect transition="in" filter="fade">
                                      <p:cBhvr>
                                        <p:cTn id="64" dur="400" decel="100000"/>
                                        <p:tgtEl>
                                          <p:spTgt spid="3">
                                            <p:txEl>
                                              <p:pRg st="2" end="2"/>
                                            </p:txEl>
                                          </p:spTgt>
                                        </p:tgtEl>
                                      </p:cBhvr>
                                    </p:animEffect>
                                    <p:anim calcmode="lin" valueType="num">
                                      <p:cBhvr>
                                        <p:cTn id="65" dur="4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66" dur="4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67" dur="4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68" dur="100" accel="100000" fill="hold">
                                          <p:stCondLst>
                                            <p:cond delay="4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69" dur="100" accel="100000" fill="hold">
                                          <p:stCondLst>
                                            <p:cond delay="4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par>
                          <p:cTn id="70" fill="hold">
                            <p:stCondLst>
                              <p:cond delay="5500"/>
                            </p:stCondLst>
                            <p:childTnLst>
                              <p:par>
                                <p:cTn id="71" presetID="30" presetClass="entr" presetSubtype="0" fill="hold" grpId="0" nodeType="afterEffect">
                                  <p:stCondLst>
                                    <p:cond delay="0"/>
                                  </p:stCondLst>
                                  <p:childTnLst>
                                    <p:set>
                                      <p:cBhvr>
                                        <p:cTn id="72" dur="1" fill="hold">
                                          <p:stCondLst>
                                            <p:cond delay="0"/>
                                          </p:stCondLst>
                                        </p:cTn>
                                        <p:tgtEl>
                                          <p:spTgt spid="3">
                                            <p:txEl>
                                              <p:pRg st="3" end="3"/>
                                            </p:txEl>
                                          </p:spTgt>
                                        </p:tgtEl>
                                        <p:attrNameLst>
                                          <p:attrName>style.visibility</p:attrName>
                                        </p:attrNameLst>
                                      </p:cBhvr>
                                      <p:to>
                                        <p:strVal val="visible"/>
                                      </p:to>
                                    </p:set>
                                    <p:animEffect transition="in" filter="fade">
                                      <p:cBhvr>
                                        <p:cTn id="73" dur="400" decel="100000"/>
                                        <p:tgtEl>
                                          <p:spTgt spid="3">
                                            <p:txEl>
                                              <p:pRg st="3" end="3"/>
                                            </p:txEl>
                                          </p:spTgt>
                                        </p:tgtEl>
                                      </p:cBhvr>
                                    </p:animEffect>
                                    <p:anim calcmode="lin" valueType="num">
                                      <p:cBhvr>
                                        <p:cTn id="74" dur="4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75" dur="4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76" dur="4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77" dur="100" accel="100000" fill="hold">
                                          <p:stCondLst>
                                            <p:cond delay="4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78" dur="100" accel="100000" fill="hold">
                                          <p:stCondLst>
                                            <p:cond delay="4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par>
                          <p:cTn id="79" fill="hold">
                            <p:stCondLst>
                              <p:cond delay="6000"/>
                            </p:stCondLst>
                            <p:childTnLst>
                              <p:par>
                                <p:cTn id="80" presetID="30" presetClass="entr" presetSubtype="0" fill="hold" grpId="0" nodeType="afterEffect">
                                  <p:stCondLst>
                                    <p:cond delay="0"/>
                                  </p:stCondLst>
                                  <p:childTnLst>
                                    <p:set>
                                      <p:cBhvr>
                                        <p:cTn id="81" dur="1" fill="hold">
                                          <p:stCondLst>
                                            <p:cond delay="0"/>
                                          </p:stCondLst>
                                        </p:cTn>
                                        <p:tgtEl>
                                          <p:spTgt spid="3">
                                            <p:txEl>
                                              <p:pRg st="5" end="5"/>
                                            </p:txEl>
                                          </p:spTgt>
                                        </p:tgtEl>
                                        <p:attrNameLst>
                                          <p:attrName>style.visibility</p:attrName>
                                        </p:attrNameLst>
                                      </p:cBhvr>
                                      <p:to>
                                        <p:strVal val="visible"/>
                                      </p:to>
                                    </p:set>
                                    <p:animEffect transition="in" filter="fade">
                                      <p:cBhvr>
                                        <p:cTn id="82" dur="400" decel="100000"/>
                                        <p:tgtEl>
                                          <p:spTgt spid="3">
                                            <p:txEl>
                                              <p:pRg st="5" end="5"/>
                                            </p:txEl>
                                          </p:spTgt>
                                        </p:tgtEl>
                                      </p:cBhvr>
                                    </p:animEffect>
                                    <p:anim calcmode="lin" valueType="num">
                                      <p:cBhvr>
                                        <p:cTn id="83" dur="400" decel="100000" fill="hold"/>
                                        <p:tgtEl>
                                          <p:spTgt spid="3">
                                            <p:txEl>
                                              <p:pRg st="5" end="5"/>
                                            </p:txEl>
                                          </p:spTgt>
                                        </p:tgtEl>
                                        <p:attrNameLst>
                                          <p:attrName>style.rotation</p:attrName>
                                        </p:attrNameLst>
                                      </p:cBhvr>
                                      <p:tavLst>
                                        <p:tav tm="0">
                                          <p:val>
                                            <p:fltVal val="-90"/>
                                          </p:val>
                                        </p:tav>
                                        <p:tav tm="100000">
                                          <p:val>
                                            <p:fltVal val="0"/>
                                          </p:val>
                                        </p:tav>
                                      </p:tavLst>
                                    </p:anim>
                                    <p:anim calcmode="lin" valueType="num">
                                      <p:cBhvr>
                                        <p:cTn id="84" dur="400" decel="100000" fill="hold"/>
                                        <p:tgtEl>
                                          <p:spTgt spid="3">
                                            <p:txEl>
                                              <p:pRg st="5" end="5"/>
                                            </p:txEl>
                                          </p:spTgt>
                                        </p:tgtEl>
                                        <p:attrNameLst>
                                          <p:attrName>ppt_x</p:attrName>
                                        </p:attrNameLst>
                                      </p:cBhvr>
                                      <p:tavLst>
                                        <p:tav tm="0">
                                          <p:val>
                                            <p:strVal val="#ppt_x+0.4"/>
                                          </p:val>
                                        </p:tav>
                                        <p:tav tm="100000">
                                          <p:val>
                                            <p:strVal val="#ppt_x-0.05"/>
                                          </p:val>
                                        </p:tav>
                                      </p:tavLst>
                                    </p:anim>
                                    <p:anim calcmode="lin" valueType="num">
                                      <p:cBhvr>
                                        <p:cTn id="85" dur="400" decel="100000" fill="hold"/>
                                        <p:tgtEl>
                                          <p:spTgt spid="3">
                                            <p:txEl>
                                              <p:pRg st="5" end="5"/>
                                            </p:txEl>
                                          </p:spTgt>
                                        </p:tgtEl>
                                        <p:attrNameLst>
                                          <p:attrName>ppt_y</p:attrName>
                                        </p:attrNameLst>
                                      </p:cBhvr>
                                      <p:tavLst>
                                        <p:tav tm="0">
                                          <p:val>
                                            <p:strVal val="#ppt_y-0.4"/>
                                          </p:val>
                                        </p:tav>
                                        <p:tav tm="100000">
                                          <p:val>
                                            <p:strVal val="#ppt_y+0.1"/>
                                          </p:val>
                                        </p:tav>
                                      </p:tavLst>
                                    </p:anim>
                                    <p:anim calcmode="lin" valueType="num">
                                      <p:cBhvr>
                                        <p:cTn id="86" dur="100" accel="100000" fill="hold">
                                          <p:stCondLst>
                                            <p:cond delay="400"/>
                                          </p:stCondLst>
                                        </p:cTn>
                                        <p:tgtEl>
                                          <p:spTgt spid="3">
                                            <p:txEl>
                                              <p:pRg st="5" end="5"/>
                                            </p:txEl>
                                          </p:spTgt>
                                        </p:tgtEl>
                                        <p:attrNameLst>
                                          <p:attrName>ppt_x</p:attrName>
                                        </p:attrNameLst>
                                      </p:cBhvr>
                                      <p:tavLst>
                                        <p:tav tm="0">
                                          <p:val>
                                            <p:strVal val="#ppt_x-0.05"/>
                                          </p:val>
                                        </p:tav>
                                        <p:tav tm="100000">
                                          <p:val>
                                            <p:strVal val="#ppt_x"/>
                                          </p:val>
                                        </p:tav>
                                      </p:tavLst>
                                    </p:anim>
                                    <p:anim calcmode="lin" valueType="num">
                                      <p:cBhvr>
                                        <p:cTn id="87" dur="100" accel="100000" fill="hold">
                                          <p:stCondLst>
                                            <p:cond delay="400"/>
                                          </p:stCondLst>
                                        </p:cTn>
                                        <p:tgtEl>
                                          <p:spTgt spid="3">
                                            <p:txEl>
                                              <p:pRg st="5" end="5"/>
                                            </p:txEl>
                                          </p:spTgt>
                                        </p:tgtEl>
                                        <p:attrNameLst>
                                          <p:attrName>ppt_y</p:attrName>
                                        </p:attrNameLst>
                                      </p:cBhvr>
                                      <p:tavLst>
                                        <p:tav tm="0">
                                          <p:val>
                                            <p:strVal val="#ppt_y+0.1"/>
                                          </p:val>
                                        </p:tav>
                                        <p:tav tm="100000">
                                          <p:val>
                                            <p:strVal val="#ppt_y"/>
                                          </p:val>
                                        </p:tav>
                                      </p:tavLst>
                                    </p:anim>
                                  </p:childTnLst>
                                </p:cTn>
                              </p:par>
                            </p:childTnLst>
                          </p:cTn>
                        </p:par>
                        <p:par>
                          <p:cTn id="88" fill="hold">
                            <p:stCondLst>
                              <p:cond delay="6500"/>
                            </p:stCondLst>
                            <p:childTnLst>
                              <p:par>
                                <p:cTn id="89" presetID="30" presetClass="entr" presetSubtype="0" fill="hold" grpId="0" nodeType="afterEffect">
                                  <p:stCondLst>
                                    <p:cond delay="0"/>
                                  </p:stCondLst>
                                  <p:childTnLst>
                                    <p:set>
                                      <p:cBhvr>
                                        <p:cTn id="90" dur="1" fill="hold">
                                          <p:stCondLst>
                                            <p:cond delay="0"/>
                                          </p:stCondLst>
                                        </p:cTn>
                                        <p:tgtEl>
                                          <p:spTgt spid="3">
                                            <p:txEl>
                                              <p:pRg st="6" end="6"/>
                                            </p:txEl>
                                          </p:spTgt>
                                        </p:tgtEl>
                                        <p:attrNameLst>
                                          <p:attrName>style.visibility</p:attrName>
                                        </p:attrNameLst>
                                      </p:cBhvr>
                                      <p:to>
                                        <p:strVal val="visible"/>
                                      </p:to>
                                    </p:set>
                                    <p:animEffect transition="in" filter="fade">
                                      <p:cBhvr>
                                        <p:cTn id="91" dur="400" decel="100000"/>
                                        <p:tgtEl>
                                          <p:spTgt spid="3">
                                            <p:txEl>
                                              <p:pRg st="6" end="6"/>
                                            </p:txEl>
                                          </p:spTgt>
                                        </p:tgtEl>
                                      </p:cBhvr>
                                    </p:animEffect>
                                    <p:anim calcmode="lin" valueType="num">
                                      <p:cBhvr>
                                        <p:cTn id="92" dur="400" decel="100000" fill="hold"/>
                                        <p:tgtEl>
                                          <p:spTgt spid="3">
                                            <p:txEl>
                                              <p:pRg st="6" end="6"/>
                                            </p:txEl>
                                          </p:spTgt>
                                        </p:tgtEl>
                                        <p:attrNameLst>
                                          <p:attrName>style.rotation</p:attrName>
                                        </p:attrNameLst>
                                      </p:cBhvr>
                                      <p:tavLst>
                                        <p:tav tm="0">
                                          <p:val>
                                            <p:fltVal val="-90"/>
                                          </p:val>
                                        </p:tav>
                                        <p:tav tm="100000">
                                          <p:val>
                                            <p:fltVal val="0"/>
                                          </p:val>
                                        </p:tav>
                                      </p:tavLst>
                                    </p:anim>
                                    <p:anim calcmode="lin" valueType="num">
                                      <p:cBhvr>
                                        <p:cTn id="93" dur="400" decel="100000" fill="hold"/>
                                        <p:tgtEl>
                                          <p:spTgt spid="3">
                                            <p:txEl>
                                              <p:pRg st="6" end="6"/>
                                            </p:txEl>
                                          </p:spTgt>
                                        </p:tgtEl>
                                        <p:attrNameLst>
                                          <p:attrName>ppt_x</p:attrName>
                                        </p:attrNameLst>
                                      </p:cBhvr>
                                      <p:tavLst>
                                        <p:tav tm="0">
                                          <p:val>
                                            <p:strVal val="#ppt_x+0.4"/>
                                          </p:val>
                                        </p:tav>
                                        <p:tav tm="100000">
                                          <p:val>
                                            <p:strVal val="#ppt_x-0.05"/>
                                          </p:val>
                                        </p:tav>
                                      </p:tavLst>
                                    </p:anim>
                                    <p:anim calcmode="lin" valueType="num">
                                      <p:cBhvr>
                                        <p:cTn id="94" dur="400" decel="100000" fill="hold"/>
                                        <p:tgtEl>
                                          <p:spTgt spid="3">
                                            <p:txEl>
                                              <p:pRg st="6" end="6"/>
                                            </p:txEl>
                                          </p:spTgt>
                                        </p:tgtEl>
                                        <p:attrNameLst>
                                          <p:attrName>ppt_y</p:attrName>
                                        </p:attrNameLst>
                                      </p:cBhvr>
                                      <p:tavLst>
                                        <p:tav tm="0">
                                          <p:val>
                                            <p:strVal val="#ppt_y-0.4"/>
                                          </p:val>
                                        </p:tav>
                                        <p:tav tm="100000">
                                          <p:val>
                                            <p:strVal val="#ppt_y+0.1"/>
                                          </p:val>
                                        </p:tav>
                                      </p:tavLst>
                                    </p:anim>
                                    <p:anim calcmode="lin" valueType="num">
                                      <p:cBhvr>
                                        <p:cTn id="95" dur="100" accel="100000" fill="hold">
                                          <p:stCondLst>
                                            <p:cond delay="400"/>
                                          </p:stCondLst>
                                        </p:cTn>
                                        <p:tgtEl>
                                          <p:spTgt spid="3">
                                            <p:txEl>
                                              <p:pRg st="6" end="6"/>
                                            </p:txEl>
                                          </p:spTgt>
                                        </p:tgtEl>
                                        <p:attrNameLst>
                                          <p:attrName>ppt_x</p:attrName>
                                        </p:attrNameLst>
                                      </p:cBhvr>
                                      <p:tavLst>
                                        <p:tav tm="0">
                                          <p:val>
                                            <p:strVal val="#ppt_x-0.05"/>
                                          </p:val>
                                        </p:tav>
                                        <p:tav tm="100000">
                                          <p:val>
                                            <p:strVal val="#ppt_x"/>
                                          </p:val>
                                        </p:tav>
                                      </p:tavLst>
                                    </p:anim>
                                    <p:anim calcmode="lin" valueType="num">
                                      <p:cBhvr>
                                        <p:cTn id="96" dur="100" accel="100000" fill="hold">
                                          <p:stCondLst>
                                            <p:cond delay="400"/>
                                          </p:stCondLst>
                                        </p:cTn>
                                        <p:tgtEl>
                                          <p:spTgt spid="3">
                                            <p:txEl>
                                              <p:pRg st="6" end="6"/>
                                            </p:txEl>
                                          </p:spTgt>
                                        </p:tgtEl>
                                        <p:attrNameLst>
                                          <p:attrName>ppt_y</p:attrName>
                                        </p:attrNameLst>
                                      </p:cBhvr>
                                      <p:tavLst>
                                        <p:tav tm="0">
                                          <p:val>
                                            <p:strVal val="#ppt_y+0.1"/>
                                          </p:val>
                                        </p:tav>
                                        <p:tav tm="100000">
                                          <p:val>
                                            <p:strVal val="#ppt_y"/>
                                          </p:val>
                                        </p:tav>
                                      </p:tavLst>
                                    </p:anim>
                                  </p:childTnLst>
                                </p:cTn>
                              </p:par>
                            </p:childTnLst>
                          </p:cTn>
                        </p:par>
                        <p:par>
                          <p:cTn id="97" fill="hold">
                            <p:stCondLst>
                              <p:cond delay="7000"/>
                            </p:stCondLst>
                            <p:childTnLst>
                              <p:par>
                                <p:cTn id="98" presetID="30" presetClass="entr" presetSubtype="0" fill="hold" grpId="0" nodeType="afterEffect">
                                  <p:stCondLst>
                                    <p:cond delay="0"/>
                                  </p:stCondLst>
                                  <p:childTnLst>
                                    <p:set>
                                      <p:cBhvr>
                                        <p:cTn id="99" dur="1" fill="hold">
                                          <p:stCondLst>
                                            <p:cond delay="0"/>
                                          </p:stCondLst>
                                        </p:cTn>
                                        <p:tgtEl>
                                          <p:spTgt spid="3">
                                            <p:txEl>
                                              <p:pRg st="7" end="7"/>
                                            </p:txEl>
                                          </p:spTgt>
                                        </p:tgtEl>
                                        <p:attrNameLst>
                                          <p:attrName>style.visibility</p:attrName>
                                        </p:attrNameLst>
                                      </p:cBhvr>
                                      <p:to>
                                        <p:strVal val="visible"/>
                                      </p:to>
                                    </p:set>
                                    <p:animEffect transition="in" filter="fade">
                                      <p:cBhvr>
                                        <p:cTn id="100" dur="400" decel="100000"/>
                                        <p:tgtEl>
                                          <p:spTgt spid="3">
                                            <p:txEl>
                                              <p:pRg st="7" end="7"/>
                                            </p:txEl>
                                          </p:spTgt>
                                        </p:tgtEl>
                                      </p:cBhvr>
                                    </p:animEffect>
                                    <p:anim calcmode="lin" valueType="num">
                                      <p:cBhvr>
                                        <p:cTn id="101" dur="400" decel="100000" fill="hold"/>
                                        <p:tgtEl>
                                          <p:spTgt spid="3">
                                            <p:txEl>
                                              <p:pRg st="7" end="7"/>
                                            </p:txEl>
                                          </p:spTgt>
                                        </p:tgtEl>
                                        <p:attrNameLst>
                                          <p:attrName>style.rotation</p:attrName>
                                        </p:attrNameLst>
                                      </p:cBhvr>
                                      <p:tavLst>
                                        <p:tav tm="0">
                                          <p:val>
                                            <p:fltVal val="-90"/>
                                          </p:val>
                                        </p:tav>
                                        <p:tav tm="100000">
                                          <p:val>
                                            <p:fltVal val="0"/>
                                          </p:val>
                                        </p:tav>
                                      </p:tavLst>
                                    </p:anim>
                                    <p:anim calcmode="lin" valueType="num">
                                      <p:cBhvr>
                                        <p:cTn id="102" dur="400" decel="100000" fill="hold"/>
                                        <p:tgtEl>
                                          <p:spTgt spid="3">
                                            <p:txEl>
                                              <p:pRg st="7" end="7"/>
                                            </p:txEl>
                                          </p:spTgt>
                                        </p:tgtEl>
                                        <p:attrNameLst>
                                          <p:attrName>ppt_x</p:attrName>
                                        </p:attrNameLst>
                                      </p:cBhvr>
                                      <p:tavLst>
                                        <p:tav tm="0">
                                          <p:val>
                                            <p:strVal val="#ppt_x+0.4"/>
                                          </p:val>
                                        </p:tav>
                                        <p:tav tm="100000">
                                          <p:val>
                                            <p:strVal val="#ppt_x-0.05"/>
                                          </p:val>
                                        </p:tav>
                                      </p:tavLst>
                                    </p:anim>
                                    <p:anim calcmode="lin" valueType="num">
                                      <p:cBhvr>
                                        <p:cTn id="103" dur="400" decel="100000" fill="hold"/>
                                        <p:tgtEl>
                                          <p:spTgt spid="3">
                                            <p:txEl>
                                              <p:pRg st="7" end="7"/>
                                            </p:txEl>
                                          </p:spTgt>
                                        </p:tgtEl>
                                        <p:attrNameLst>
                                          <p:attrName>ppt_y</p:attrName>
                                        </p:attrNameLst>
                                      </p:cBhvr>
                                      <p:tavLst>
                                        <p:tav tm="0">
                                          <p:val>
                                            <p:strVal val="#ppt_y-0.4"/>
                                          </p:val>
                                        </p:tav>
                                        <p:tav tm="100000">
                                          <p:val>
                                            <p:strVal val="#ppt_y+0.1"/>
                                          </p:val>
                                        </p:tav>
                                      </p:tavLst>
                                    </p:anim>
                                    <p:anim calcmode="lin" valueType="num">
                                      <p:cBhvr>
                                        <p:cTn id="104" dur="100" accel="100000" fill="hold">
                                          <p:stCondLst>
                                            <p:cond delay="400"/>
                                          </p:stCondLst>
                                        </p:cTn>
                                        <p:tgtEl>
                                          <p:spTgt spid="3">
                                            <p:txEl>
                                              <p:pRg st="7" end="7"/>
                                            </p:txEl>
                                          </p:spTgt>
                                        </p:tgtEl>
                                        <p:attrNameLst>
                                          <p:attrName>ppt_x</p:attrName>
                                        </p:attrNameLst>
                                      </p:cBhvr>
                                      <p:tavLst>
                                        <p:tav tm="0">
                                          <p:val>
                                            <p:strVal val="#ppt_x-0.05"/>
                                          </p:val>
                                        </p:tav>
                                        <p:tav tm="100000">
                                          <p:val>
                                            <p:strVal val="#ppt_x"/>
                                          </p:val>
                                        </p:tav>
                                      </p:tavLst>
                                    </p:anim>
                                    <p:anim calcmode="lin" valueType="num">
                                      <p:cBhvr>
                                        <p:cTn id="105" dur="100" accel="100000" fill="hold">
                                          <p:stCondLst>
                                            <p:cond delay="400"/>
                                          </p:stCondLst>
                                        </p:cTn>
                                        <p:tgtEl>
                                          <p:spTgt spid="3">
                                            <p:txEl>
                                              <p:pRg st="7" end="7"/>
                                            </p:txEl>
                                          </p:spTgt>
                                        </p:tgtEl>
                                        <p:attrNameLst>
                                          <p:attrName>ppt_y</p:attrName>
                                        </p:attrNameLst>
                                      </p:cBhvr>
                                      <p:tavLst>
                                        <p:tav tm="0">
                                          <p:val>
                                            <p:strVal val="#ppt_y+0.1"/>
                                          </p:val>
                                        </p:tav>
                                        <p:tav tm="100000">
                                          <p:val>
                                            <p:strVal val="#ppt_y"/>
                                          </p:val>
                                        </p:tav>
                                      </p:tavLst>
                                    </p:anim>
                                  </p:childTnLst>
                                </p:cTn>
                              </p:par>
                            </p:childTnLst>
                          </p:cTn>
                        </p:par>
                        <p:par>
                          <p:cTn id="106" fill="hold">
                            <p:stCondLst>
                              <p:cond delay="7500"/>
                            </p:stCondLst>
                            <p:childTnLst>
                              <p:par>
                                <p:cTn id="107" presetID="30" presetClass="entr" presetSubtype="0" fill="hold" grpId="0" nodeType="afterEffect">
                                  <p:stCondLst>
                                    <p:cond delay="0"/>
                                  </p:stCondLst>
                                  <p:childTnLst>
                                    <p:set>
                                      <p:cBhvr>
                                        <p:cTn id="108" dur="1" fill="hold">
                                          <p:stCondLst>
                                            <p:cond delay="0"/>
                                          </p:stCondLst>
                                        </p:cTn>
                                        <p:tgtEl>
                                          <p:spTgt spid="3">
                                            <p:txEl>
                                              <p:pRg st="8" end="8"/>
                                            </p:txEl>
                                          </p:spTgt>
                                        </p:tgtEl>
                                        <p:attrNameLst>
                                          <p:attrName>style.visibility</p:attrName>
                                        </p:attrNameLst>
                                      </p:cBhvr>
                                      <p:to>
                                        <p:strVal val="visible"/>
                                      </p:to>
                                    </p:set>
                                    <p:animEffect transition="in" filter="fade">
                                      <p:cBhvr>
                                        <p:cTn id="109" dur="400" decel="100000"/>
                                        <p:tgtEl>
                                          <p:spTgt spid="3">
                                            <p:txEl>
                                              <p:pRg st="8" end="8"/>
                                            </p:txEl>
                                          </p:spTgt>
                                        </p:tgtEl>
                                      </p:cBhvr>
                                    </p:animEffect>
                                    <p:anim calcmode="lin" valueType="num">
                                      <p:cBhvr>
                                        <p:cTn id="110" dur="400" decel="100000" fill="hold"/>
                                        <p:tgtEl>
                                          <p:spTgt spid="3">
                                            <p:txEl>
                                              <p:pRg st="8" end="8"/>
                                            </p:txEl>
                                          </p:spTgt>
                                        </p:tgtEl>
                                        <p:attrNameLst>
                                          <p:attrName>style.rotation</p:attrName>
                                        </p:attrNameLst>
                                      </p:cBhvr>
                                      <p:tavLst>
                                        <p:tav tm="0">
                                          <p:val>
                                            <p:fltVal val="-90"/>
                                          </p:val>
                                        </p:tav>
                                        <p:tav tm="100000">
                                          <p:val>
                                            <p:fltVal val="0"/>
                                          </p:val>
                                        </p:tav>
                                      </p:tavLst>
                                    </p:anim>
                                    <p:anim calcmode="lin" valueType="num">
                                      <p:cBhvr>
                                        <p:cTn id="111" dur="400" decel="100000" fill="hold"/>
                                        <p:tgtEl>
                                          <p:spTgt spid="3">
                                            <p:txEl>
                                              <p:pRg st="8" end="8"/>
                                            </p:txEl>
                                          </p:spTgt>
                                        </p:tgtEl>
                                        <p:attrNameLst>
                                          <p:attrName>ppt_x</p:attrName>
                                        </p:attrNameLst>
                                      </p:cBhvr>
                                      <p:tavLst>
                                        <p:tav tm="0">
                                          <p:val>
                                            <p:strVal val="#ppt_x+0.4"/>
                                          </p:val>
                                        </p:tav>
                                        <p:tav tm="100000">
                                          <p:val>
                                            <p:strVal val="#ppt_x-0.05"/>
                                          </p:val>
                                        </p:tav>
                                      </p:tavLst>
                                    </p:anim>
                                    <p:anim calcmode="lin" valueType="num">
                                      <p:cBhvr>
                                        <p:cTn id="112" dur="400" decel="100000" fill="hold"/>
                                        <p:tgtEl>
                                          <p:spTgt spid="3">
                                            <p:txEl>
                                              <p:pRg st="8" end="8"/>
                                            </p:txEl>
                                          </p:spTgt>
                                        </p:tgtEl>
                                        <p:attrNameLst>
                                          <p:attrName>ppt_y</p:attrName>
                                        </p:attrNameLst>
                                      </p:cBhvr>
                                      <p:tavLst>
                                        <p:tav tm="0">
                                          <p:val>
                                            <p:strVal val="#ppt_y-0.4"/>
                                          </p:val>
                                        </p:tav>
                                        <p:tav tm="100000">
                                          <p:val>
                                            <p:strVal val="#ppt_y+0.1"/>
                                          </p:val>
                                        </p:tav>
                                      </p:tavLst>
                                    </p:anim>
                                    <p:anim calcmode="lin" valueType="num">
                                      <p:cBhvr>
                                        <p:cTn id="113" dur="100" accel="100000" fill="hold">
                                          <p:stCondLst>
                                            <p:cond delay="400"/>
                                          </p:stCondLst>
                                        </p:cTn>
                                        <p:tgtEl>
                                          <p:spTgt spid="3">
                                            <p:txEl>
                                              <p:pRg st="8" end="8"/>
                                            </p:txEl>
                                          </p:spTgt>
                                        </p:tgtEl>
                                        <p:attrNameLst>
                                          <p:attrName>ppt_x</p:attrName>
                                        </p:attrNameLst>
                                      </p:cBhvr>
                                      <p:tavLst>
                                        <p:tav tm="0">
                                          <p:val>
                                            <p:strVal val="#ppt_x-0.05"/>
                                          </p:val>
                                        </p:tav>
                                        <p:tav tm="100000">
                                          <p:val>
                                            <p:strVal val="#ppt_x"/>
                                          </p:val>
                                        </p:tav>
                                      </p:tavLst>
                                    </p:anim>
                                    <p:anim calcmode="lin" valueType="num">
                                      <p:cBhvr>
                                        <p:cTn id="114" dur="100" accel="100000" fill="hold">
                                          <p:stCondLst>
                                            <p:cond delay="400"/>
                                          </p:stCondLst>
                                        </p:cTn>
                                        <p:tgtEl>
                                          <p:spTgt spid="3">
                                            <p:txEl>
                                              <p:pRg st="8" end="8"/>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33399" y="1676400"/>
            <a:ext cx="3429000" cy="705047"/>
          </a:xfrm>
        </p:spPr>
        <p:txBody>
          <a:bodyPr/>
          <a:lstStyle/>
          <a:p>
            <a:r>
              <a:rPr lang="en-US" dirty="0" smtClean="0"/>
              <a:t>Easter eggs</a:t>
            </a:r>
            <a:endParaRPr lang="ru-RU" dirty="0"/>
          </a:p>
        </p:txBody>
      </p:sp>
      <p:pic>
        <p:nvPicPr>
          <p:cNvPr id="5" name="Содержимое 4" descr="73581175_100402085615_jajka.jpg"/>
          <p:cNvPicPr>
            <a:picLocks noGrp="1" noChangeAspect="1"/>
          </p:cNvPicPr>
          <p:nvPr>
            <p:ph idx="1"/>
          </p:nvPr>
        </p:nvPicPr>
        <p:blipFill>
          <a:blip r:embed="rId2">
            <a:extLst>
              <a:ext uri="{28A0092B-C50C-407E-A947-70E740481C1C}">
                <a14:useLocalDpi xmlns:a14="http://schemas.microsoft.com/office/drawing/2010/main" val="0"/>
              </a:ext>
            </a:extLst>
          </a:blip>
          <a:srcRect l="19652" r="19652"/>
          <a:stretch>
            <a:fillRect/>
          </a:stretch>
        </p:blipFill>
        <p:spPr/>
      </p:pic>
      <p:sp>
        <p:nvSpPr>
          <p:cNvPr id="4" name="Текст 3"/>
          <p:cNvSpPr>
            <a:spLocks noGrp="1"/>
          </p:cNvSpPr>
          <p:nvPr>
            <p:ph type="body" sz="half" idx="2"/>
          </p:nvPr>
        </p:nvSpPr>
        <p:spPr>
          <a:xfrm>
            <a:off x="533400" y="2555929"/>
            <a:ext cx="3429000" cy="3169025"/>
          </a:xfrm>
        </p:spPr>
        <p:txBody>
          <a:bodyPr>
            <a:normAutofit/>
          </a:bodyPr>
          <a:lstStyle/>
          <a:p>
            <a:pPr algn="just"/>
            <a:r>
              <a:rPr lang="en-US" sz="1800" dirty="0" smtClean="0"/>
              <a:t>Eggs </a:t>
            </a:r>
            <a:r>
              <a:rPr lang="en-US" sz="1800" dirty="0"/>
              <a:t>have been viewed as symbols of new life and fertility through the ages. </a:t>
            </a:r>
          </a:p>
          <a:p>
            <a:pPr algn="just"/>
            <a:r>
              <a:rPr lang="en-US" sz="1800" dirty="0" smtClean="0"/>
              <a:t>It </a:t>
            </a:r>
            <a:r>
              <a:rPr lang="en-US" sz="1800" dirty="0"/>
              <a:t>is believed that for this reason many ancient cultures, including the Ancient Egyptians, Persians, and Romans, used eggs during their spring festivals.</a:t>
            </a:r>
            <a:endParaRPr lang="ru-RU" sz="1800" dirty="0"/>
          </a:p>
        </p:txBody>
      </p:sp>
    </p:spTree>
    <p:extLst>
      <p:ext uri="{BB962C8B-B14F-4D97-AF65-F5344CB8AC3E}">
        <p14:creationId xmlns:p14="http://schemas.microsoft.com/office/powerpoint/2010/main" val="300261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aldarroste-800.jpg"/>
          <p:cNvPicPr>
            <a:picLocks noGrp="1" noChangeAspect="1"/>
          </p:cNvPicPr>
          <p:nvPr>
            <p:ph type="pic" idx="1"/>
          </p:nvPr>
        </p:nvPicPr>
        <p:blipFill>
          <a:blip r:embed="rId2" cstate="email">
            <a:extLst>
              <a:ext uri="{28A0092B-C50C-407E-A947-70E740481C1C}">
                <a14:useLocalDpi xmlns:a14="http://schemas.microsoft.com/office/drawing/2010/main" val="0"/>
              </a:ext>
            </a:extLst>
          </a:blip>
          <a:srcRect l="1401" r="1401"/>
          <a:stretch>
            <a:fillRect/>
          </a:stretch>
        </p:blipFill>
        <p:spPr/>
      </p:pic>
      <p:sp>
        <p:nvSpPr>
          <p:cNvPr id="3" name="Текст 2"/>
          <p:cNvSpPr>
            <a:spLocks noGrp="1"/>
          </p:cNvSpPr>
          <p:nvPr>
            <p:ph type="body" sz="half" idx="2"/>
          </p:nvPr>
        </p:nvSpPr>
        <p:spPr/>
        <p:txBody>
          <a:bodyPr/>
          <a:lstStyle/>
          <a:p>
            <a:r>
              <a:rPr lang="en-US" dirty="0"/>
              <a:t>For certain families, Thanksgiving and Christmas dinners are never complete without chestnuts roasting in the oven — served after dessert, as the very final course with fruit, such as </a:t>
            </a:r>
            <a:r>
              <a:rPr lang="en-US" dirty="0" err="1" smtClean="0"/>
              <a:t>clementines</a:t>
            </a:r>
            <a:r>
              <a:rPr lang="en-US" dirty="0" smtClean="0"/>
              <a:t> </a:t>
            </a:r>
            <a:r>
              <a:rPr lang="en-US" dirty="0"/>
              <a:t>and dried figs.</a:t>
            </a:r>
            <a:endParaRPr lang="ru-RU" dirty="0"/>
          </a:p>
        </p:txBody>
      </p:sp>
      <p:sp>
        <p:nvSpPr>
          <p:cNvPr id="4" name="Название 3"/>
          <p:cNvSpPr>
            <a:spLocks noGrp="1"/>
          </p:cNvSpPr>
          <p:nvPr>
            <p:ph type="title"/>
          </p:nvPr>
        </p:nvSpPr>
        <p:spPr>
          <a:xfrm>
            <a:off x="1325129" y="192784"/>
            <a:ext cx="7716838" cy="399206"/>
          </a:xfrm>
        </p:spPr>
        <p:txBody>
          <a:bodyPr/>
          <a:lstStyle/>
          <a:p>
            <a:r>
              <a:rPr lang="en-US" dirty="0" smtClean="0">
                <a:solidFill>
                  <a:srgbClr val="0000FF"/>
                </a:solidFill>
              </a:rPr>
              <a:t>Roasted Chestnuts</a:t>
            </a:r>
            <a:endParaRPr lang="ru-RU" dirty="0">
              <a:solidFill>
                <a:srgbClr val="0000FF"/>
              </a:solidFill>
            </a:endParaRPr>
          </a:p>
        </p:txBody>
      </p:sp>
    </p:spTree>
    <p:extLst>
      <p:ext uri="{BB962C8B-B14F-4D97-AF65-F5344CB8AC3E}">
        <p14:creationId xmlns:p14="http://schemas.microsoft.com/office/powerpoint/2010/main" val="129903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33399" y="1676400"/>
            <a:ext cx="3429000" cy="625665"/>
          </a:xfrm>
        </p:spPr>
        <p:txBody>
          <a:bodyPr/>
          <a:lstStyle/>
          <a:p>
            <a:r>
              <a:rPr lang="en-US" dirty="0" smtClean="0">
                <a:solidFill>
                  <a:srgbClr val="800000"/>
                </a:solidFill>
              </a:rPr>
              <a:t>Mulled wine</a:t>
            </a:r>
            <a:endParaRPr lang="ru-RU" dirty="0">
              <a:solidFill>
                <a:srgbClr val="800000"/>
              </a:solidFill>
            </a:endParaRPr>
          </a:p>
        </p:txBody>
      </p:sp>
      <p:sp>
        <p:nvSpPr>
          <p:cNvPr id="4" name="Текст 3"/>
          <p:cNvSpPr>
            <a:spLocks noGrp="1"/>
          </p:cNvSpPr>
          <p:nvPr>
            <p:ph type="body" sz="half" idx="2"/>
          </p:nvPr>
        </p:nvSpPr>
        <p:spPr>
          <a:xfrm>
            <a:off x="533400" y="2302065"/>
            <a:ext cx="3429000" cy="3946335"/>
          </a:xfrm>
        </p:spPr>
        <p:txBody>
          <a:bodyPr>
            <a:normAutofit/>
          </a:bodyPr>
          <a:lstStyle/>
          <a:p>
            <a:r>
              <a:rPr lang="en-US" dirty="0"/>
              <a:t>Mulled wines are very much associated with the festival Christmas.</a:t>
            </a:r>
          </a:p>
          <a:p>
            <a:pPr algn="just"/>
            <a:r>
              <a:rPr lang="en-US" dirty="0"/>
              <a:t>Over recent years, mulled wine has become more popular again, frequently being drunk at festive occasions and at parties too. There are many recipes that are used to make this wine, with people experimenting to find the taste that is preferable to them. The ingredients are nearly always natural, thus enhancing the health benefits of mulled wine. </a:t>
            </a:r>
            <a:endParaRPr lang="ru-RU" dirty="0"/>
          </a:p>
        </p:txBody>
      </p:sp>
      <p:pic>
        <p:nvPicPr>
          <p:cNvPr id="9" name="Содержимое 8" descr="mulled-wine.jpg"/>
          <p:cNvPicPr>
            <a:picLocks noGrp="1" noChangeAspect="1"/>
          </p:cNvPicPr>
          <p:nvPr>
            <p:ph idx="1"/>
          </p:nvPr>
        </p:nvPicPr>
        <p:blipFill>
          <a:blip r:embed="rId2">
            <a:extLst>
              <a:ext uri="{28A0092B-C50C-407E-A947-70E740481C1C}">
                <a14:useLocalDpi xmlns:a14="http://schemas.microsoft.com/office/drawing/2010/main" val="0"/>
              </a:ext>
            </a:extLst>
          </a:blip>
          <a:srcRect t="3645" b="3645"/>
          <a:stretch>
            <a:fillRect/>
          </a:stretch>
        </p:blipFill>
        <p:spPr/>
      </p:pic>
    </p:spTree>
    <p:extLst>
      <p:ext uri="{BB962C8B-B14F-4D97-AF65-F5344CB8AC3E}">
        <p14:creationId xmlns:p14="http://schemas.microsoft.com/office/powerpoint/2010/main" val="357747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1)">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noAutofit/>
          </a:bodyPr>
          <a:lstStyle/>
          <a:p>
            <a:pPr algn="l"/>
            <a:r>
              <a:rPr lang="en-US" sz="4400" i="1" dirty="0" smtClean="0">
                <a:solidFill>
                  <a:schemeClr val="tx1"/>
                </a:solidFill>
              </a:rPr>
              <a:t>is a general term for different varieties of traditional narrative</a:t>
            </a:r>
            <a:endParaRPr lang="ru-RU" sz="4400" i="1" dirty="0">
              <a:solidFill>
                <a:schemeClr val="tx1"/>
              </a:solidFill>
            </a:endParaRPr>
          </a:p>
        </p:txBody>
      </p:sp>
      <p:sp>
        <p:nvSpPr>
          <p:cNvPr id="2" name="Заголовок 1"/>
          <p:cNvSpPr>
            <a:spLocks noGrp="1"/>
          </p:cNvSpPr>
          <p:nvPr>
            <p:ph type="ctrTitle"/>
          </p:nvPr>
        </p:nvSpPr>
        <p:spPr>
          <a:xfrm>
            <a:off x="179512" y="404664"/>
            <a:ext cx="8458200" cy="3123778"/>
          </a:xfrm>
          <a:scene3d>
            <a:camera prst="orthographicFront"/>
            <a:lightRig rig="threePt" dir="t"/>
          </a:scene3d>
          <a:sp3d>
            <a:bevelT/>
          </a:sp3d>
        </p:spPr>
        <p:txBody>
          <a:bodyPr anchor="ctr">
            <a:normAutofit/>
          </a:bodyPr>
          <a:lstStyle/>
          <a:p>
            <a:pPr algn="l"/>
            <a:r>
              <a:rPr lang="en-US" sz="6600" dirty="0" smtClean="0">
                <a:solidFill>
                  <a:schemeClr val="accent1">
                    <a:lumMod val="50000"/>
                  </a:schemeClr>
                </a:solidFill>
              </a:rPr>
              <a:t>   </a:t>
            </a:r>
            <a:r>
              <a:rPr lang="en-US" sz="6600" b="1" dirty="0" smtClean="0">
                <a:solidFill>
                  <a:schemeClr val="accent1">
                    <a:lumMod val="50000"/>
                  </a:schemeClr>
                </a:solidFill>
              </a:rPr>
              <a:t>Folklore</a:t>
            </a:r>
            <a:endParaRPr lang="ru-RU" sz="6600" b="1" dirty="0">
              <a:solidFill>
                <a:schemeClr val="accent1">
                  <a:lumMod val="50000"/>
                </a:schemeClr>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9992" y="476672"/>
            <a:ext cx="3096344" cy="3096344"/>
          </a:xfrm>
          <a:prstGeom prst="rect">
            <a:avLst/>
          </a:prstGeom>
        </p:spPr>
      </p:pic>
    </p:spTree>
    <p:extLst>
      <p:ext uri="{BB962C8B-B14F-4D97-AF65-F5344CB8AC3E}">
        <p14:creationId xmlns:p14="http://schemas.microsoft.com/office/powerpoint/2010/main" val="29911775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en-US" b="1" dirty="0" smtClean="0"/>
          </a:p>
          <a:p>
            <a:r>
              <a:rPr lang="en-US" b="1" dirty="0" smtClean="0"/>
              <a:t>Verbal</a:t>
            </a:r>
            <a:endParaRPr lang="en-US" sz="2000" i="1" dirty="0"/>
          </a:p>
          <a:p>
            <a:endParaRPr lang="en-US" sz="2400" dirty="0" smtClean="0"/>
          </a:p>
          <a:p>
            <a:endParaRPr lang="en-US" sz="2400" dirty="0" smtClean="0"/>
          </a:p>
          <a:p>
            <a:endParaRPr lang="en-US" sz="2400" b="1" dirty="0"/>
          </a:p>
          <a:p>
            <a:r>
              <a:rPr lang="en-US" sz="2400" b="1" dirty="0" smtClean="0"/>
              <a:t>Partly verbal</a:t>
            </a:r>
            <a:endParaRPr lang="en-US" sz="2000" dirty="0" smtClean="0"/>
          </a:p>
          <a:p>
            <a:endParaRPr lang="en-US" sz="2000" dirty="0" smtClean="0"/>
          </a:p>
          <a:p>
            <a:endParaRPr lang="en-US" sz="2000" dirty="0"/>
          </a:p>
          <a:p>
            <a:endParaRPr lang="en-US" sz="2000" dirty="0"/>
          </a:p>
          <a:p>
            <a:r>
              <a:rPr lang="en-US" sz="2400" b="1" dirty="0" smtClean="0"/>
              <a:t>Non-verbal</a:t>
            </a:r>
            <a:endParaRPr lang="ru-RU" sz="2000" i="1" dirty="0"/>
          </a:p>
        </p:txBody>
      </p:sp>
      <p:sp>
        <p:nvSpPr>
          <p:cNvPr id="3" name="Заголовок 2"/>
          <p:cNvSpPr>
            <a:spLocks noGrp="1"/>
          </p:cNvSpPr>
          <p:nvPr>
            <p:ph type="title"/>
          </p:nvPr>
        </p:nvSpPr>
        <p:spPr/>
        <p:txBody>
          <a:bodyPr>
            <a:normAutofit/>
          </a:bodyPr>
          <a:lstStyle/>
          <a:p>
            <a:pPr algn="ctr"/>
            <a:r>
              <a:rPr lang="en-US" sz="4000" b="1" dirty="0" smtClean="0">
                <a:solidFill>
                  <a:schemeClr val="accent1">
                    <a:lumMod val="50000"/>
                  </a:schemeClr>
                </a:solidFill>
              </a:rPr>
              <a:t>There are several types of folklore:</a:t>
            </a:r>
            <a:endParaRPr lang="ru-RU" sz="4000" b="1" dirty="0">
              <a:solidFill>
                <a:schemeClr val="accent1">
                  <a:lumMod val="50000"/>
                </a:schemeClr>
              </a:solidFill>
            </a:endParaRPr>
          </a:p>
        </p:txBody>
      </p:sp>
      <p:pic>
        <p:nvPicPr>
          <p:cNvPr id="1026" name="Picture 2" descr="D:\дашина папка\4 KURS\дискурс практика\презентация\Fol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277352" y="1573164"/>
            <a:ext cx="2080015" cy="2080015"/>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1393" y="4365104"/>
            <a:ext cx="2085975" cy="1905000"/>
          </a:xfrm>
          <a:prstGeom prst="rect">
            <a:avLst/>
          </a:prstGeom>
        </p:spPr>
      </p:pic>
      <p:pic>
        <p:nvPicPr>
          <p:cNvPr id="1027" name="Picture 3" descr="D:\дашина папка\4 KURS\дискурс практика\презентация\Kurpie-folklore-woma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1573165"/>
            <a:ext cx="2625080" cy="4725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1337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r>
              <a:rPr lang="en-US" sz="3500" dirty="0" smtClean="0"/>
              <a:t>proverbs </a:t>
            </a:r>
          </a:p>
          <a:p>
            <a:pPr algn="r"/>
            <a:endParaRPr lang="en-US" dirty="0"/>
          </a:p>
          <a:p>
            <a:pPr algn="r"/>
            <a:r>
              <a:rPr lang="en-US" sz="3500" dirty="0" smtClean="0"/>
              <a:t>rhymes</a:t>
            </a:r>
            <a:r>
              <a:rPr lang="en-US" dirty="0" smtClean="0"/>
              <a:t> </a:t>
            </a:r>
          </a:p>
          <a:p>
            <a:endParaRPr lang="en-US" dirty="0" smtClean="0"/>
          </a:p>
          <a:p>
            <a:r>
              <a:rPr lang="en-US" sz="3500" dirty="0" smtClean="0"/>
              <a:t>myths</a:t>
            </a:r>
            <a:r>
              <a:rPr lang="en-US" dirty="0" smtClean="0"/>
              <a:t> </a:t>
            </a:r>
          </a:p>
          <a:p>
            <a:pPr algn="r"/>
            <a:endParaRPr lang="en-US" dirty="0" smtClean="0"/>
          </a:p>
          <a:p>
            <a:pPr algn="r"/>
            <a:r>
              <a:rPr lang="en-US" sz="3500" dirty="0" smtClean="0"/>
              <a:t>legends</a:t>
            </a:r>
            <a:r>
              <a:rPr lang="en-US" dirty="0" smtClean="0"/>
              <a:t> </a:t>
            </a:r>
          </a:p>
          <a:p>
            <a:endParaRPr lang="en-US" dirty="0" smtClean="0"/>
          </a:p>
          <a:p>
            <a:r>
              <a:rPr lang="en-US" sz="3500" dirty="0" smtClean="0"/>
              <a:t>folksongs</a:t>
            </a:r>
            <a:r>
              <a:rPr lang="en-US" dirty="0" smtClean="0"/>
              <a:t> </a:t>
            </a:r>
          </a:p>
          <a:p>
            <a:endParaRPr lang="en-US" sz="3500" dirty="0" smtClean="0"/>
          </a:p>
          <a:p>
            <a:pPr algn="r"/>
            <a:r>
              <a:rPr lang="en-US" sz="3500" dirty="0" smtClean="0"/>
              <a:t>ballads</a:t>
            </a:r>
            <a:endParaRPr lang="ru-RU" sz="3500" dirty="0"/>
          </a:p>
        </p:txBody>
      </p:sp>
      <p:sp>
        <p:nvSpPr>
          <p:cNvPr id="3" name="Заголовок 2"/>
          <p:cNvSpPr>
            <a:spLocks noGrp="1"/>
          </p:cNvSpPr>
          <p:nvPr>
            <p:ph type="title"/>
          </p:nvPr>
        </p:nvSpPr>
        <p:spPr/>
        <p:txBody>
          <a:bodyPr>
            <a:normAutofit/>
          </a:bodyPr>
          <a:lstStyle/>
          <a:p>
            <a:pPr algn="ctr"/>
            <a:r>
              <a:rPr lang="en-US" b="1" dirty="0" smtClean="0">
                <a:solidFill>
                  <a:schemeClr val="accent1">
                    <a:lumMod val="50000"/>
                  </a:schemeClr>
                </a:solidFill>
              </a:rPr>
              <a:t>To VERBAL folklore belong:</a:t>
            </a:r>
            <a:endParaRPr lang="ru-RU" b="1" dirty="0">
              <a:solidFill>
                <a:schemeClr val="accent1">
                  <a:lumMod val="50000"/>
                </a:schemeClr>
              </a:solidFill>
            </a:endParaRPr>
          </a:p>
        </p:txBody>
      </p:sp>
      <p:pic>
        <p:nvPicPr>
          <p:cNvPr id="2050" name="Picture 2" descr="D:\дашина папка\4 KURS\дискурс практика\презентация\Ply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556792"/>
            <a:ext cx="4464496"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8149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lnSpcReduction="10000"/>
          </a:bodyPr>
          <a:lstStyle/>
          <a:p>
            <a:r>
              <a:rPr lang="en-US" dirty="0" smtClean="0"/>
              <a:t>superstitions </a:t>
            </a:r>
          </a:p>
          <a:p>
            <a:endParaRPr lang="en-US" dirty="0" smtClean="0"/>
          </a:p>
          <a:p>
            <a:endParaRPr lang="en-US" dirty="0" smtClean="0"/>
          </a:p>
          <a:p>
            <a:r>
              <a:rPr lang="en-US" dirty="0" smtClean="0"/>
              <a:t>customs </a:t>
            </a:r>
            <a:r>
              <a:rPr lang="en-US" dirty="0"/>
              <a:t>and </a:t>
            </a:r>
            <a:r>
              <a:rPr lang="en-US" dirty="0" smtClean="0"/>
              <a:t>festivals</a:t>
            </a:r>
          </a:p>
          <a:p>
            <a:endParaRPr lang="en-US" dirty="0" smtClean="0"/>
          </a:p>
          <a:p>
            <a:endParaRPr lang="en-US" dirty="0" smtClean="0"/>
          </a:p>
          <a:p>
            <a:r>
              <a:rPr lang="en-US" dirty="0" smtClean="0"/>
              <a:t>folkdances  </a:t>
            </a:r>
          </a:p>
          <a:p>
            <a:endParaRPr lang="en-US" dirty="0" smtClean="0"/>
          </a:p>
          <a:p>
            <a:endParaRPr lang="en-US" dirty="0" smtClean="0"/>
          </a:p>
          <a:p>
            <a:r>
              <a:rPr lang="en-US" dirty="0" smtClean="0"/>
              <a:t>games</a:t>
            </a:r>
            <a:endParaRPr lang="ru-RU" dirty="0"/>
          </a:p>
        </p:txBody>
      </p:sp>
      <p:sp>
        <p:nvSpPr>
          <p:cNvPr id="3" name="Заголовок 2"/>
          <p:cNvSpPr>
            <a:spLocks noGrp="1"/>
          </p:cNvSpPr>
          <p:nvPr>
            <p:ph type="title"/>
          </p:nvPr>
        </p:nvSpPr>
        <p:spPr/>
        <p:txBody>
          <a:bodyPr>
            <a:normAutofit fontScale="90000"/>
          </a:bodyPr>
          <a:lstStyle/>
          <a:p>
            <a:r>
              <a:rPr lang="en-US" b="1" dirty="0">
                <a:solidFill>
                  <a:schemeClr val="accent1">
                    <a:lumMod val="50000"/>
                  </a:schemeClr>
                </a:solidFill>
              </a:rPr>
              <a:t>To </a:t>
            </a:r>
            <a:r>
              <a:rPr lang="en-US" b="1" dirty="0" smtClean="0">
                <a:solidFill>
                  <a:schemeClr val="accent1">
                    <a:lumMod val="50000"/>
                  </a:schemeClr>
                </a:solidFill>
              </a:rPr>
              <a:t>PARTLY VERBAL </a:t>
            </a:r>
            <a:r>
              <a:rPr lang="en-US" b="1" dirty="0">
                <a:solidFill>
                  <a:schemeClr val="accent1">
                    <a:lumMod val="50000"/>
                  </a:schemeClr>
                </a:solidFill>
              </a:rPr>
              <a:t>folklore belong:</a:t>
            </a:r>
            <a:endParaRPr lang="ru-RU" dirty="0"/>
          </a:p>
        </p:txBody>
      </p:sp>
      <p:pic>
        <p:nvPicPr>
          <p:cNvPr id="3074" name="Picture 2" descr="D:\дашина папка\4 KURS\дискурс практика\презентация\111-300x2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916832"/>
            <a:ext cx="4602096" cy="3098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2156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en-US" dirty="0"/>
              <a:t>folk </a:t>
            </a:r>
            <a:r>
              <a:rPr lang="en-US" dirty="0" smtClean="0"/>
              <a:t>gestures </a:t>
            </a:r>
          </a:p>
          <a:p>
            <a:endParaRPr lang="en-US" dirty="0" smtClean="0"/>
          </a:p>
          <a:p>
            <a:r>
              <a:rPr lang="en-US" dirty="0" smtClean="0"/>
              <a:t>folk music </a:t>
            </a:r>
          </a:p>
          <a:p>
            <a:endParaRPr lang="en-US" dirty="0" smtClean="0"/>
          </a:p>
          <a:p>
            <a:r>
              <a:rPr lang="en-US" dirty="0" smtClean="0"/>
              <a:t>folk architecture </a:t>
            </a:r>
          </a:p>
          <a:p>
            <a:endParaRPr lang="en-US" dirty="0" smtClean="0"/>
          </a:p>
          <a:p>
            <a:r>
              <a:rPr lang="en-US" dirty="0" smtClean="0"/>
              <a:t>handicrafts </a:t>
            </a:r>
          </a:p>
          <a:p>
            <a:endParaRPr lang="en-US" dirty="0" smtClean="0"/>
          </a:p>
          <a:p>
            <a:r>
              <a:rPr lang="en-US" dirty="0" smtClean="0"/>
              <a:t>folk </a:t>
            </a:r>
            <a:r>
              <a:rPr lang="en-US" dirty="0"/>
              <a:t>costumes </a:t>
            </a:r>
          </a:p>
          <a:p>
            <a:endParaRPr lang="en-US" dirty="0" smtClean="0"/>
          </a:p>
          <a:p>
            <a:r>
              <a:rPr lang="en-US" dirty="0" smtClean="0"/>
              <a:t>foods</a:t>
            </a:r>
            <a:endParaRPr lang="ru-RU" dirty="0"/>
          </a:p>
        </p:txBody>
      </p:sp>
      <p:sp>
        <p:nvSpPr>
          <p:cNvPr id="3" name="Заголовок 2"/>
          <p:cNvSpPr>
            <a:spLocks noGrp="1"/>
          </p:cNvSpPr>
          <p:nvPr>
            <p:ph type="title"/>
          </p:nvPr>
        </p:nvSpPr>
        <p:spPr/>
        <p:txBody>
          <a:bodyPr>
            <a:normAutofit/>
          </a:bodyPr>
          <a:lstStyle/>
          <a:p>
            <a:r>
              <a:rPr lang="en-US" b="1" dirty="0">
                <a:solidFill>
                  <a:schemeClr val="accent1">
                    <a:lumMod val="50000"/>
                  </a:schemeClr>
                </a:solidFill>
              </a:rPr>
              <a:t>To </a:t>
            </a:r>
            <a:r>
              <a:rPr lang="en-US" b="1" dirty="0" smtClean="0">
                <a:solidFill>
                  <a:schemeClr val="accent1">
                    <a:lumMod val="50000"/>
                  </a:schemeClr>
                </a:solidFill>
              </a:rPr>
              <a:t>NON-VERBAL </a:t>
            </a:r>
            <a:r>
              <a:rPr lang="en-US" b="1" dirty="0">
                <a:solidFill>
                  <a:schemeClr val="accent1">
                    <a:lumMod val="50000"/>
                  </a:schemeClr>
                </a:solidFill>
              </a:rPr>
              <a:t>folklore belong:</a:t>
            </a:r>
            <a:endParaRPr lang="ru-RU" dirty="0"/>
          </a:p>
        </p:txBody>
      </p:sp>
      <p:pic>
        <p:nvPicPr>
          <p:cNvPr id="4099" name="Picture 3" descr="D:\дашина папка\4 KURS\дискурс практика\презентация\lozki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645024"/>
            <a:ext cx="1571625" cy="207645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D:\дашина папка\4 KURS\дискурс практика\презентация\1286438667_mus_instrumenty.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860032" y="1493476"/>
            <a:ext cx="3745979" cy="4323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6760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04271fc19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101" name="Text Box 5"/>
          <p:cNvSpPr txBox="1">
            <a:spLocks noChangeArrowheads="1"/>
          </p:cNvSpPr>
          <p:nvPr/>
        </p:nvSpPr>
        <p:spPr bwMode="auto">
          <a:xfrm>
            <a:off x="395288" y="333375"/>
            <a:ext cx="8748712" cy="387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fontAlgn="base">
              <a:spcBef>
                <a:spcPct val="0"/>
              </a:spcBef>
              <a:spcAft>
                <a:spcPct val="0"/>
              </a:spcAft>
            </a:pPr>
            <a:r>
              <a:rPr lang="ru-RU" sz="4000" b="1" smtClean="0">
                <a:solidFill>
                  <a:srgbClr val="000000"/>
                </a:solidFill>
                <a:effectLst>
                  <a:outerShdw blurRad="38100" dist="38100" dir="2700000" algn="tl">
                    <a:srgbClr val="C0C0C0"/>
                  </a:outerShdw>
                </a:effectLst>
                <a:latin typeface="Bookman Old Style" pitchFamily="18" charset="0"/>
              </a:rPr>
              <a:t>   </a:t>
            </a:r>
            <a:r>
              <a:rPr lang="en-US" sz="4000" b="1" smtClean="0">
                <a:solidFill>
                  <a:srgbClr val="000000"/>
                </a:solidFill>
                <a:effectLst>
                  <a:outerShdw blurRad="38100" dist="38100" dir="2700000" algn="tl">
                    <a:srgbClr val="C0C0C0"/>
                  </a:outerShdw>
                </a:effectLst>
                <a:latin typeface="Bookman Old Style" pitchFamily="18" charset="0"/>
              </a:rPr>
              <a:t>       </a:t>
            </a:r>
            <a:r>
              <a:rPr lang="ru-RU" sz="4000" b="1" smtClean="0">
                <a:solidFill>
                  <a:srgbClr val="000000"/>
                </a:solidFill>
                <a:effectLst>
                  <a:outerShdw blurRad="38100" dist="38100" dir="2700000" algn="tl">
                    <a:srgbClr val="C0C0C0"/>
                  </a:outerShdw>
                </a:effectLst>
                <a:latin typeface="Bookman Old Style" pitchFamily="18" charset="0"/>
              </a:rPr>
              <a:t> </a:t>
            </a:r>
            <a:r>
              <a:rPr lang="en-US" sz="7200" b="1" smtClean="0">
                <a:solidFill>
                  <a:srgbClr val="000000"/>
                </a:solidFill>
                <a:effectLst>
                  <a:outerShdw blurRad="38100" dist="38100" dir="2700000" algn="tl">
                    <a:srgbClr val="C0C0C0"/>
                  </a:outerShdw>
                </a:effectLst>
                <a:latin typeface="Broadway" pitchFamily="82" charset="0"/>
              </a:rPr>
              <a:t>Rite</a:t>
            </a:r>
            <a:r>
              <a:rPr lang="en-US" sz="6000" smtClean="0">
                <a:solidFill>
                  <a:srgbClr val="000000"/>
                </a:solidFill>
                <a:latin typeface="Bookman Old Style" pitchFamily="18" charset="0"/>
              </a:rPr>
              <a:t> </a:t>
            </a:r>
            <a:endParaRPr lang="ru-RU" sz="6000" smtClean="0">
              <a:solidFill>
                <a:srgbClr val="000000"/>
              </a:solidFill>
              <a:latin typeface="Bookman Old Style" pitchFamily="18" charset="0"/>
            </a:endParaRPr>
          </a:p>
          <a:p>
            <a:pPr fontAlgn="base">
              <a:spcBef>
                <a:spcPct val="0"/>
              </a:spcBef>
              <a:spcAft>
                <a:spcPct val="0"/>
              </a:spcAft>
              <a:buFontTx/>
              <a:buAutoNum type="arabicPeriod"/>
            </a:pPr>
            <a:r>
              <a:rPr lang="en-US" sz="3200" smtClean="0">
                <a:solidFill>
                  <a:srgbClr val="000000"/>
                </a:solidFill>
              </a:rPr>
              <a:t> religious or other solemn </a:t>
            </a:r>
          </a:p>
          <a:p>
            <a:pPr fontAlgn="base">
              <a:spcBef>
                <a:spcPct val="0"/>
              </a:spcBef>
              <a:spcAft>
                <a:spcPct val="0"/>
              </a:spcAft>
            </a:pPr>
            <a:r>
              <a:rPr lang="en-US" sz="3200" smtClean="0">
                <a:solidFill>
                  <a:srgbClr val="000000"/>
                </a:solidFill>
              </a:rPr>
              <a:t>      ceremony</a:t>
            </a:r>
          </a:p>
          <a:p>
            <a:pPr fontAlgn="base">
              <a:spcBef>
                <a:spcPct val="0"/>
              </a:spcBef>
              <a:spcAft>
                <a:spcPct val="0"/>
              </a:spcAft>
            </a:pPr>
            <a:r>
              <a:rPr lang="en-US" sz="3200" smtClean="0">
                <a:solidFill>
                  <a:srgbClr val="000000"/>
                </a:solidFill>
              </a:rPr>
              <a:t>2. </a:t>
            </a:r>
            <a:r>
              <a:rPr lang="ru-RU" sz="3200" smtClean="0">
                <a:solidFill>
                  <a:srgbClr val="000000"/>
                </a:solidFill>
              </a:rPr>
              <a:t>is an established,</a:t>
            </a:r>
            <a:r>
              <a:rPr lang="en-US" sz="3200" smtClean="0">
                <a:solidFill>
                  <a:srgbClr val="000000"/>
                </a:solidFill>
              </a:rPr>
              <a:t>ceremonious</a:t>
            </a:r>
            <a:r>
              <a:rPr lang="ru-RU" sz="3200" smtClean="0">
                <a:solidFill>
                  <a:srgbClr val="000000"/>
                </a:solidFill>
              </a:rPr>
              <a:t>,usually</a:t>
            </a:r>
            <a:endParaRPr lang="en-US" sz="3200" smtClean="0">
              <a:solidFill>
                <a:srgbClr val="000000"/>
              </a:solidFill>
            </a:endParaRPr>
          </a:p>
          <a:p>
            <a:pPr fontAlgn="base">
              <a:spcBef>
                <a:spcPct val="0"/>
              </a:spcBef>
              <a:spcAft>
                <a:spcPct val="0"/>
              </a:spcAft>
            </a:pPr>
            <a:r>
              <a:rPr lang="en-US" sz="3200" smtClean="0">
                <a:solidFill>
                  <a:srgbClr val="000000"/>
                </a:solidFill>
              </a:rPr>
              <a:t>     religious</a:t>
            </a:r>
            <a:r>
              <a:rPr lang="ru-RU" sz="3200" smtClean="0">
                <a:solidFill>
                  <a:srgbClr val="000000"/>
                </a:solidFill>
              </a:rPr>
              <a:t> act</a:t>
            </a:r>
            <a:endParaRPr lang="en-US" sz="3200" smtClean="0">
              <a:solidFill>
                <a:srgbClr val="000000"/>
              </a:solidFill>
            </a:endParaRPr>
          </a:p>
          <a:p>
            <a:pPr fontAlgn="base">
              <a:spcBef>
                <a:spcPct val="50000"/>
              </a:spcBef>
              <a:spcAft>
                <a:spcPct val="0"/>
              </a:spcAft>
            </a:pPr>
            <a:endParaRPr lang="ru-RU" sz="3200" smtClean="0">
              <a:solidFill>
                <a:srgbClr val="000000"/>
              </a:solidFill>
            </a:endParaRPr>
          </a:p>
        </p:txBody>
      </p:sp>
      <p:pic>
        <p:nvPicPr>
          <p:cNvPr id="4103" name="Picture 7" descr="ri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25" y="260350"/>
            <a:ext cx="2552700" cy="17907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ri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1775" y="3141663"/>
            <a:ext cx="2562225" cy="1781175"/>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купала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4581525"/>
            <a:ext cx="2808288" cy="2097088"/>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descr="обряд2"/>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23850" y="3429000"/>
            <a:ext cx="2713038" cy="203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2099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04271fc19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151" name="Rectangle 7"/>
          <p:cNvSpPr>
            <a:spLocks noChangeArrowheads="1"/>
          </p:cNvSpPr>
          <p:nvPr/>
        </p:nvSpPr>
        <p:spPr bwMode="auto">
          <a:xfrm>
            <a:off x="538163" y="515938"/>
            <a:ext cx="8281987" cy="3967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6000" b="1" smtClean="0">
                <a:solidFill>
                  <a:srgbClr val="000000"/>
                </a:solidFill>
                <a:latin typeface="Brush Script MT" pitchFamily="66" charset="0"/>
              </a:rPr>
              <a:t>          </a:t>
            </a:r>
            <a:r>
              <a:rPr lang="en-US" sz="7200" b="1" smtClean="0">
                <a:solidFill>
                  <a:srgbClr val="000000"/>
                </a:solidFill>
                <a:latin typeface="Brush Script MT" pitchFamily="66" charset="0"/>
              </a:rPr>
              <a:t>Ceremony</a:t>
            </a:r>
            <a:r>
              <a:rPr lang="en-US" sz="7200" b="1" smtClean="0">
                <a:solidFill>
                  <a:srgbClr val="FF0000"/>
                </a:solidFill>
                <a:latin typeface="Brush Script MT" pitchFamily="66" charset="0"/>
              </a:rPr>
              <a:t> </a:t>
            </a:r>
          </a:p>
          <a:p>
            <a:pPr fontAlgn="base">
              <a:spcBef>
                <a:spcPct val="50000"/>
              </a:spcBef>
              <a:spcAft>
                <a:spcPct val="0"/>
              </a:spcAft>
            </a:pPr>
            <a:r>
              <a:rPr lang="en-US" sz="2800" b="1" smtClean="0">
                <a:solidFill>
                  <a:srgbClr val="000000"/>
                </a:solidFill>
              </a:rPr>
              <a:t>1. is</a:t>
            </a:r>
            <a:r>
              <a:rPr lang="ru-RU" sz="2800" b="1" smtClean="0">
                <a:solidFill>
                  <a:srgbClr val="000000"/>
                </a:solidFill>
              </a:rPr>
              <a:t> an event of </a:t>
            </a:r>
            <a:r>
              <a:rPr lang="en-US" sz="2800" b="1" smtClean="0">
                <a:solidFill>
                  <a:srgbClr val="000000"/>
                </a:solidFill>
              </a:rPr>
              <a:t>ritual</a:t>
            </a:r>
            <a:r>
              <a:rPr lang="ru-RU" sz="2800" b="1" smtClean="0">
                <a:solidFill>
                  <a:srgbClr val="000000"/>
                </a:solidFill>
              </a:rPr>
              <a:t> significance,performed </a:t>
            </a:r>
            <a:r>
              <a:rPr lang="en-US" sz="2800" b="1" smtClean="0">
                <a:solidFill>
                  <a:srgbClr val="000000"/>
                </a:solidFill>
              </a:rPr>
              <a:t>    </a:t>
            </a:r>
            <a:r>
              <a:rPr lang="ru-RU" sz="2800" b="1" smtClean="0">
                <a:solidFill>
                  <a:srgbClr val="000000"/>
                </a:solidFill>
              </a:rPr>
              <a:t>on a special occasion</a:t>
            </a:r>
            <a:endParaRPr lang="en-US" sz="2800" b="1" smtClean="0">
              <a:solidFill>
                <a:srgbClr val="000000"/>
              </a:solidFill>
            </a:endParaRPr>
          </a:p>
          <a:p>
            <a:pPr fontAlgn="base">
              <a:spcBef>
                <a:spcPct val="50000"/>
              </a:spcBef>
              <a:spcAft>
                <a:spcPct val="0"/>
              </a:spcAft>
            </a:pPr>
            <a:r>
              <a:rPr lang="en-US" sz="2800" b="1" smtClean="0">
                <a:solidFill>
                  <a:srgbClr val="000000"/>
                </a:solidFill>
              </a:rPr>
              <a:t>2. formal act or series of formal acts performed on a religious or public occasion   </a:t>
            </a:r>
            <a:r>
              <a:rPr lang="ru-RU" sz="2800" smtClean="0">
                <a:solidFill>
                  <a:srgbClr val="000000"/>
                </a:solidFill>
              </a:rPr>
              <a:t> </a:t>
            </a:r>
          </a:p>
          <a:p>
            <a:pPr fontAlgn="base">
              <a:spcBef>
                <a:spcPct val="50000"/>
              </a:spcBef>
              <a:spcAft>
                <a:spcPct val="0"/>
              </a:spcAft>
            </a:pPr>
            <a:r>
              <a:rPr lang="en-US" sz="2800" b="1" smtClean="0">
                <a:solidFill>
                  <a:srgbClr val="000000"/>
                </a:solidFill>
              </a:rPr>
              <a:t>                                     </a:t>
            </a:r>
            <a:r>
              <a:rPr lang="ru-RU" sz="2800" b="1" smtClean="0">
                <a:solidFill>
                  <a:srgbClr val="000000"/>
                </a:solidFill>
              </a:rPr>
              <a:t> </a:t>
            </a:r>
            <a:r>
              <a:rPr lang="en-US" sz="2800" b="1" smtClean="0">
                <a:solidFill>
                  <a:srgbClr val="000000"/>
                </a:solidFill>
              </a:rPr>
              <a:t> </a:t>
            </a:r>
            <a:endParaRPr lang="ru-RU" sz="2800" b="1" smtClean="0">
              <a:solidFill>
                <a:srgbClr val="000000"/>
              </a:solidFill>
            </a:endParaRPr>
          </a:p>
        </p:txBody>
      </p:sp>
      <p:pic>
        <p:nvPicPr>
          <p:cNvPr id="6153" name="Picture 9" descr="ceremony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0"/>
            <a:ext cx="2663825" cy="1749425"/>
          </a:xfrm>
          <a:prstGeom prst="rect">
            <a:avLst/>
          </a:prstGeom>
          <a:noFill/>
          <a:extLst>
            <a:ext uri="{909E8E84-426E-40DD-AFC4-6F175D3DCCD1}">
              <a14:hiddenFill xmlns:a14="http://schemas.microsoft.com/office/drawing/2010/main">
                <a:solidFill>
                  <a:srgbClr val="FFFFFF"/>
                </a:solidFill>
              </a14:hiddenFill>
            </a:ext>
          </a:extLst>
        </p:spPr>
      </p:pic>
      <p:pic>
        <p:nvPicPr>
          <p:cNvPr id="6155" name="Picture 11" descr="ceremony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4335463"/>
            <a:ext cx="3095625" cy="206057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1queen-parliament-new-1-z"/>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292725" y="4244975"/>
            <a:ext cx="3311525" cy="2205038"/>
          </a:xfrm>
          <a:prstGeom prst="rect">
            <a:avLst/>
          </a:prstGeom>
          <a:noFill/>
          <a:extLst>
            <a:ext uri="{909E8E84-426E-40DD-AFC4-6F175D3DCCD1}">
              <a14:hiddenFill xmlns:a14="http://schemas.microsoft.com/office/drawing/2010/main">
                <a:solidFill>
                  <a:srgbClr val="FFFFFF"/>
                </a:solidFill>
              </a14:hiddenFill>
            </a:ext>
          </a:extLst>
        </p:spPr>
      </p:pic>
      <p:pic>
        <p:nvPicPr>
          <p:cNvPr id="6157" name="Picture 13" descr="ceremony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888" y="0"/>
            <a:ext cx="2735262" cy="1878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3550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C:\Users\User\Desktop\NEW YEAR\SS_Beer_drinking_holidays_xmas.jpg"/>
          <p:cNvPicPr>
            <a:picLocks noChangeAspect="1" noChangeArrowheads="1"/>
          </p:cNvPicPr>
          <p:nvPr/>
        </p:nvPicPr>
        <p:blipFill>
          <a:blip r:embed="rId2"/>
          <a:srcRect/>
          <a:stretch>
            <a:fillRect/>
          </a:stretch>
        </p:blipFill>
        <p:spPr bwMode="auto">
          <a:xfrm>
            <a:off x="857224" y="2857496"/>
            <a:ext cx="5072058" cy="3381372"/>
          </a:xfrm>
          <a:prstGeom prst="rect">
            <a:avLst/>
          </a:prstGeom>
          <a:noFill/>
          <a:effectLst>
            <a:softEdge rad="317500"/>
          </a:effectLst>
        </p:spPr>
      </p:pic>
      <p:pic>
        <p:nvPicPr>
          <p:cNvPr id="7171" name="Picture 3" descr="C:\Users\User\Desktop\NEW YEAR\rio-de-janeiro NY  Brazil.jpg"/>
          <p:cNvPicPr>
            <a:picLocks noChangeAspect="1" noChangeArrowheads="1"/>
          </p:cNvPicPr>
          <p:nvPr/>
        </p:nvPicPr>
        <p:blipFill>
          <a:blip r:embed="rId3"/>
          <a:srcRect/>
          <a:stretch>
            <a:fillRect/>
          </a:stretch>
        </p:blipFill>
        <p:spPr bwMode="auto">
          <a:xfrm>
            <a:off x="571472" y="571480"/>
            <a:ext cx="4000528" cy="2214578"/>
          </a:xfrm>
          <a:prstGeom prst="rect">
            <a:avLst/>
          </a:prstGeom>
          <a:noFill/>
          <a:effectLst>
            <a:outerShdw blurRad="76200" dir="13500000" sy="23000" kx="1200000" algn="br" rotWithShape="0">
              <a:prstClr val="black">
                <a:alpha val="20000"/>
              </a:prstClr>
            </a:outerShdw>
          </a:effectLst>
          <a:scene3d>
            <a:camera prst="orthographicFront"/>
            <a:lightRig rig="threePt" dir="t"/>
          </a:scene3d>
          <a:sp3d>
            <a:bevelT w="101600" prst="riblet"/>
          </a:sp3d>
        </p:spPr>
      </p:pic>
      <p:pic>
        <p:nvPicPr>
          <p:cNvPr id="7172" name="Picture 4" descr="C:\Users\User\Desktop\NEW YEAR\new-years-day-usa.jpg"/>
          <p:cNvPicPr>
            <a:picLocks noChangeAspect="1" noChangeArrowheads="1"/>
          </p:cNvPicPr>
          <p:nvPr/>
        </p:nvPicPr>
        <p:blipFill>
          <a:blip r:embed="rId4"/>
          <a:srcRect/>
          <a:stretch>
            <a:fillRect/>
          </a:stretch>
        </p:blipFill>
        <p:spPr bwMode="auto">
          <a:xfrm>
            <a:off x="6000760" y="1357298"/>
            <a:ext cx="2857488" cy="19161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Содержимое 2"/>
          <p:cNvSpPr>
            <a:spLocks noGrp="1"/>
          </p:cNvSpPr>
          <p:nvPr>
            <p:ph idx="1"/>
          </p:nvPr>
        </p:nvSpPr>
        <p:spPr>
          <a:xfrm>
            <a:off x="4286216" y="3786190"/>
            <a:ext cx="4857784" cy="1785950"/>
          </a:xfrm>
        </p:spPr>
        <p:txBody>
          <a:bodyPr/>
          <a:lstStyle/>
          <a:p>
            <a:pPr>
              <a:buFont typeface="Wingdings" pitchFamily="2" charset="2"/>
              <a:buChar char="q"/>
            </a:pPr>
            <a:r>
              <a:rPr lang="en-US" dirty="0" smtClean="0">
                <a:solidFill>
                  <a:schemeClr val="accent5">
                    <a:lumMod val="75000"/>
                  </a:schemeClr>
                </a:solidFill>
              </a:rPr>
              <a:t> </a:t>
            </a:r>
            <a:r>
              <a:rPr lang="en-US" dirty="0" smtClean="0">
                <a:solidFill>
                  <a:schemeClr val="accent2">
                    <a:lumMod val="40000"/>
                    <a:lumOff val="60000"/>
                  </a:schemeClr>
                </a:solidFill>
                <a:latin typeface="Blackadder ITC" pitchFamily="82" charset="0"/>
                <a:cs typeface="Levenim MT" pitchFamily="2" charset="-79"/>
              </a:rPr>
              <a:t>For many it is a day of recovery from the New Year's Eve celebrations the previous night.</a:t>
            </a:r>
            <a:endParaRPr lang="ru-RU" dirty="0">
              <a:solidFill>
                <a:schemeClr val="accent2">
                  <a:lumMod val="40000"/>
                  <a:lumOff val="60000"/>
                </a:schemeClr>
              </a:solidFill>
              <a:cs typeface="Levenim MT" pitchFamily="2" charset="-79"/>
            </a:endParaRPr>
          </a:p>
        </p:txBody>
      </p:sp>
      <p:pic>
        <p:nvPicPr>
          <p:cNvPr id="7178" name="Picture 10" descr="C:\Users\User\Desktop\АНИМАЦИЯ\53.gif"/>
          <p:cNvPicPr>
            <a:picLocks noChangeAspect="1" noChangeArrowheads="1" noCrop="1"/>
          </p:cNvPicPr>
          <p:nvPr/>
        </p:nvPicPr>
        <p:blipFill>
          <a:blip r:embed="rId5"/>
          <a:srcRect/>
          <a:stretch>
            <a:fillRect/>
          </a:stretch>
        </p:blipFill>
        <p:spPr bwMode="auto">
          <a:xfrm>
            <a:off x="7072330" y="4929198"/>
            <a:ext cx="952500" cy="1143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7174"/>
                                        </p:tgtEl>
                                        <p:attrNameLst>
                                          <p:attrName>style.visibility</p:attrName>
                                        </p:attrNameLst>
                                      </p:cBhvr>
                                      <p:to>
                                        <p:strVal val="visible"/>
                                      </p:to>
                                    </p:set>
                                    <p:anim from="(-#ppt_w/2)" to="(#ppt_x)" calcmode="lin" valueType="num">
                                      <p:cBhvr>
                                        <p:cTn id="7" dur="600" fill="hold">
                                          <p:stCondLst>
                                            <p:cond delay="0"/>
                                          </p:stCondLst>
                                        </p:cTn>
                                        <p:tgtEl>
                                          <p:spTgt spid="7174"/>
                                        </p:tgtEl>
                                        <p:attrNameLst>
                                          <p:attrName>ppt_x</p:attrName>
                                        </p:attrNameLst>
                                      </p:cBhvr>
                                    </p:anim>
                                    <p:anim from="0" to="-1.0" calcmode="lin" valueType="num">
                                      <p:cBhvr>
                                        <p:cTn id="8" dur="200" decel="50000" autoRev="1" fill="hold">
                                          <p:stCondLst>
                                            <p:cond delay="600"/>
                                          </p:stCondLst>
                                        </p:cTn>
                                        <p:tgtEl>
                                          <p:spTgt spid="7174"/>
                                        </p:tgtEl>
                                        <p:attrNameLst>
                                          <p:attrName>xshear</p:attrName>
                                        </p:attrNameLst>
                                      </p:cBhvr>
                                    </p:anim>
                                    <p:animScale>
                                      <p:cBhvr>
                                        <p:cTn id="9" dur="200" decel="100000" autoRev="1" fill="hold">
                                          <p:stCondLst>
                                            <p:cond delay="600"/>
                                          </p:stCondLst>
                                        </p:cTn>
                                        <p:tgtEl>
                                          <p:spTgt spid="7174"/>
                                        </p:tgtEl>
                                      </p:cBhvr>
                                      <p:from x="100000" y="100000"/>
                                      <p:to x="80000" y="100000"/>
                                    </p:animScale>
                                    <p:anim by="(#ppt_h/3+#ppt_w*0.1)" calcmode="lin" valueType="num">
                                      <p:cBhvr additive="sum">
                                        <p:cTn id="10" dur="200" decel="100000" autoRev="1" fill="hold">
                                          <p:stCondLst>
                                            <p:cond delay="600"/>
                                          </p:stCondLst>
                                        </p:cTn>
                                        <p:tgtEl>
                                          <p:spTgt spid="7174"/>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7172"/>
                                        </p:tgtEl>
                                        <p:attrNameLst>
                                          <p:attrName>style.visibility</p:attrName>
                                        </p:attrNameLst>
                                      </p:cBhvr>
                                      <p:to>
                                        <p:strVal val="visible"/>
                                      </p:to>
                                    </p:set>
                                    <p:anim from="(-#ppt_w/2)" to="(#ppt_x)" calcmode="lin" valueType="num">
                                      <p:cBhvr>
                                        <p:cTn id="13" dur="600" fill="hold">
                                          <p:stCondLst>
                                            <p:cond delay="0"/>
                                          </p:stCondLst>
                                        </p:cTn>
                                        <p:tgtEl>
                                          <p:spTgt spid="7172"/>
                                        </p:tgtEl>
                                        <p:attrNameLst>
                                          <p:attrName>ppt_x</p:attrName>
                                        </p:attrNameLst>
                                      </p:cBhvr>
                                    </p:anim>
                                    <p:anim from="0" to="-1.0" calcmode="lin" valueType="num">
                                      <p:cBhvr>
                                        <p:cTn id="14" dur="200" decel="50000" autoRev="1" fill="hold">
                                          <p:stCondLst>
                                            <p:cond delay="600"/>
                                          </p:stCondLst>
                                        </p:cTn>
                                        <p:tgtEl>
                                          <p:spTgt spid="7172"/>
                                        </p:tgtEl>
                                        <p:attrNameLst>
                                          <p:attrName>xshear</p:attrName>
                                        </p:attrNameLst>
                                      </p:cBhvr>
                                    </p:anim>
                                    <p:animScale>
                                      <p:cBhvr>
                                        <p:cTn id="15" dur="200" decel="100000" autoRev="1" fill="hold">
                                          <p:stCondLst>
                                            <p:cond delay="600"/>
                                          </p:stCondLst>
                                        </p:cTn>
                                        <p:tgtEl>
                                          <p:spTgt spid="7172"/>
                                        </p:tgtEl>
                                      </p:cBhvr>
                                      <p:from x="100000" y="100000"/>
                                      <p:to x="80000" y="100000"/>
                                    </p:animScale>
                                    <p:anim by="(#ppt_h/3+#ppt_w*0.1)" calcmode="lin" valueType="num">
                                      <p:cBhvr additive="sum">
                                        <p:cTn id="16" dur="200" decel="100000" autoRev="1" fill="hold">
                                          <p:stCondLst>
                                            <p:cond delay="600"/>
                                          </p:stCondLst>
                                        </p:cTn>
                                        <p:tgtEl>
                                          <p:spTgt spid="7172"/>
                                        </p:tgtEl>
                                        <p:attrNameLst>
                                          <p:attrName>ppt_x</p:attrName>
                                        </p:attrNameLst>
                                      </p:cBhvr>
                                    </p:anim>
                                  </p:childTnLst>
                                </p:cTn>
                              </p:par>
                            </p:childTnLst>
                          </p:cTn>
                        </p:par>
                        <p:par>
                          <p:cTn id="17" fill="hold">
                            <p:stCondLst>
                              <p:cond delay="1000"/>
                            </p:stCondLst>
                            <p:childTnLst>
                              <p:par>
                                <p:cTn id="18" presetID="15" presetClass="entr" presetSubtype="0"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par>
                                <p:cTn id="24" presetID="43" presetClass="entr" presetSubtype="0" fill="hold" nodeType="withEffect">
                                  <p:stCondLst>
                                    <p:cond delay="0"/>
                                  </p:stCondLst>
                                  <p:childTnLst>
                                    <p:set>
                                      <p:cBhvr>
                                        <p:cTn id="25" dur="1" fill="hold">
                                          <p:stCondLst>
                                            <p:cond delay="0"/>
                                          </p:stCondLst>
                                        </p:cTn>
                                        <p:tgtEl>
                                          <p:spTgt spid="7171"/>
                                        </p:tgtEl>
                                        <p:attrNameLst>
                                          <p:attrName>style.visibility</p:attrName>
                                        </p:attrNameLst>
                                      </p:cBhvr>
                                      <p:to>
                                        <p:strVal val="visible"/>
                                      </p:to>
                                    </p:set>
                                    <p:animEffect transition="in" filter="fade">
                                      <p:cBhvr>
                                        <p:cTn id="26" dur="100"/>
                                        <p:tgtEl>
                                          <p:spTgt spid="7171"/>
                                        </p:tgtEl>
                                      </p:cBhvr>
                                    </p:animEffect>
                                    <p:anim calcmode="lin" valueType="num">
                                      <p:cBhvr>
                                        <p:cTn id="27" dur="400" fill="hold"/>
                                        <p:tgtEl>
                                          <p:spTgt spid="7171"/>
                                        </p:tgtEl>
                                        <p:attrNameLst>
                                          <p:attrName>ppt_x</p:attrName>
                                        </p:attrNameLst>
                                      </p:cBhvr>
                                      <p:tavLst>
                                        <p:tav tm="0">
                                          <p:val>
                                            <p:strVal val="#ppt_x"/>
                                          </p:val>
                                        </p:tav>
                                        <p:tav tm="100000">
                                          <p:val>
                                            <p:strVal val="#ppt_x"/>
                                          </p:val>
                                        </p:tav>
                                      </p:tavLst>
                                    </p:anim>
                                    <p:anim calcmode="lin" valueType="num">
                                      <p:cBhvr>
                                        <p:cTn id="28" dur="400" fill="hold"/>
                                        <p:tgtEl>
                                          <p:spTgt spid="7171"/>
                                        </p:tgtEl>
                                        <p:attrNameLst>
                                          <p:attrName>ppt_y</p:attrName>
                                        </p:attrNameLst>
                                      </p:cBhvr>
                                      <p:tavLst>
                                        <p:tav tm="0">
                                          <p:val>
                                            <p:strVal val="#ppt_y+0.31"/>
                                          </p:val>
                                        </p:tav>
                                        <p:tav tm="100000">
                                          <p:val>
                                            <p:strVal val="#ppt_y+0.31"/>
                                          </p:val>
                                        </p:tav>
                                      </p:tavLst>
                                    </p:anim>
                                    <p:anim calcmode="lin" valueType="num">
                                      <p:cBhvr>
                                        <p:cTn id="29" dur="600" decel="50000" fill="hold">
                                          <p:stCondLst>
                                            <p:cond delay="400"/>
                                          </p:stCondLst>
                                        </p:cTn>
                                        <p:tgtEl>
                                          <p:spTgt spid="717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600" decel="50000" fill="hold">
                                          <p:stCondLst>
                                            <p:cond delay="400"/>
                                          </p:stCondLst>
                                        </p:cTn>
                                        <p:tgtEl>
                                          <p:spTgt spid="717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1" fill="hold">
                            <p:stCondLst>
                              <p:cond delay="2000"/>
                            </p:stCondLst>
                            <p:childTnLst>
                              <p:par>
                                <p:cTn id="32" presetID="30" presetClass="entr" presetSubtype="0" fill="hold" nodeType="afterEffect">
                                  <p:stCondLst>
                                    <p:cond delay="0"/>
                                  </p:stCondLst>
                                  <p:childTnLst>
                                    <p:set>
                                      <p:cBhvr>
                                        <p:cTn id="33" dur="1" fill="hold">
                                          <p:stCondLst>
                                            <p:cond delay="0"/>
                                          </p:stCondLst>
                                        </p:cTn>
                                        <p:tgtEl>
                                          <p:spTgt spid="7178"/>
                                        </p:tgtEl>
                                        <p:attrNameLst>
                                          <p:attrName>style.visibility</p:attrName>
                                        </p:attrNameLst>
                                      </p:cBhvr>
                                      <p:to>
                                        <p:strVal val="visible"/>
                                      </p:to>
                                    </p:set>
                                    <p:animEffect transition="in" filter="fade">
                                      <p:cBhvr>
                                        <p:cTn id="34" dur="800" decel="100000"/>
                                        <p:tgtEl>
                                          <p:spTgt spid="7178"/>
                                        </p:tgtEl>
                                      </p:cBhvr>
                                    </p:animEffect>
                                    <p:anim calcmode="lin" valueType="num">
                                      <p:cBhvr>
                                        <p:cTn id="35" dur="800" decel="100000" fill="hold"/>
                                        <p:tgtEl>
                                          <p:spTgt spid="7178"/>
                                        </p:tgtEl>
                                        <p:attrNameLst>
                                          <p:attrName>style.rotation</p:attrName>
                                        </p:attrNameLst>
                                      </p:cBhvr>
                                      <p:tavLst>
                                        <p:tav tm="0">
                                          <p:val>
                                            <p:fltVal val="-90"/>
                                          </p:val>
                                        </p:tav>
                                        <p:tav tm="100000">
                                          <p:val>
                                            <p:fltVal val="0"/>
                                          </p:val>
                                        </p:tav>
                                      </p:tavLst>
                                    </p:anim>
                                    <p:anim calcmode="lin" valueType="num">
                                      <p:cBhvr>
                                        <p:cTn id="36" dur="800" decel="100000" fill="hold"/>
                                        <p:tgtEl>
                                          <p:spTgt spid="7178"/>
                                        </p:tgtEl>
                                        <p:attrNameLst>
                                          <p:attrName>ppt_x</p:attrName>
                                        </p:attrNameLst>
                                      </p:cBhvr>
                                      <p:tavLst>
                                        <p:tav tm="0">
                                          <p:val>
                                            <p:strVal val="#ppt_x+0.4"/>
                                          </p:val>
                                        </p:tav>
                                        <p:tav tm="100000">
                                          <p:val>
                                            <p:strVal val="#ppt_x-0.05"/>
                                          </p:val>
                                        </p:tav>
                                      </p:tavLst>
                                    </p:anim>
                                    <p:anim calcmode="lin" valueType="num">
                                      <p:cBhvr>
                                        <p:cTn id="37" dur="800" decel="100000" fill="hold"/>
                                        <p:tgtEl>
                                          <p:spTgt spid="7178"/>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7178"/>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717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04271fc19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173" name="Text Box 5"/>
          <p:cNvSpPr txBox="1">
            <a:spLocks noChangeArrowheads="1"/>
          </p:cNvSpPr>
          <p:nvPr/>
        </p:nvSpPr>
        <p:spPr bwMode="auto">
          <a:xfrm>
            <a:off x="611188" y="404813"/>
            <a:ext cx="7777162" cy="332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7200" smtClean="0">
                <a:solidFill>
                  <a:srgbClr val="000000"/>
                </a:solidFill>
                <a:latin typeface="Cooper Black" pitchFamily="18" charset="0"/>
              </a:rPr>
              <a:t>Ritual </a:t>
            </a:r>
          </a:p>
          <a:p>
            <a:pPr fontAlgn="base">
              <a:spcBef>
                <a:spcPct val="50000"/>
              </a:spcBef>
              <a:spcAft>
                <a:spcPct val="0"/>
              </a:spcAft>
            </a:pPr>
            <a:r>
              <a:rPr lang="en-US" sz="2800" smtClean="0">
                <a:solidFill>
                  <a:srgbClr val="000000"/>
                </a:solidFill>
              </a:rPr>
              <a:t>1.is a series of actions used in a rilligious or some other ceremony</a:t>
            </a:r>
          </a:p>
          <a:p>
            <a:pPr fontAlgn="base">
              <a:spcBef>
                <a:spcPct val="50000"/>
              </a:spcBef>
              <a:spcAft>
                <a:spcPct val="0"/>
              </a:spcAft>
            </a:pPr>
            <a:r>
              <a:rPr lang="en-US" sz="2800" smtClean="0">
                <a:solidFill>
                  <a:srgbClr val="000000"/>
                </a:solidFill>
              </a:rPr>
              <a:t>2. procedure regularly followed in precisely the same way each time</a:t>
            </a:r>
            <a:endParaRPr lang="ru-RU" sz="2800" smtClean="0">
              <a:solidFill>
                <a:srgbClr val="000000"/>
              </a:solidFill>
            </a:endParaRPr>
          </a:p>
        </p:txBody>
      </p:sp>
      <p:pic>
        <p:nvPicPr>
          <p:cNvPr id="7174" name="Picture 6" descr="ritu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3956050"/>
            <a:ext cx="3816350" cy="2538413"/>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image"/>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188" y="3933825"/>
            <a:ext cx="3241675" cy="2432050"/>
          </a:xfrm>
          <a:prstGeom prst="rect">
            <a:avLst/>
          </a:prstGeom>
          <a:noFill/>
          <a:extLst>
            <a:ext uri="{909E8E84-426E-40DD-AFC4-6F175D3DCCD1}">
              <a14:hiddenFill xmlns:a14="http://schemas.microsoft.com/office/drawing/2010/main">
                <a:solidFill>
                  <a:srgbClr val="FFFFFF"/>
                </a:solidFill>
              </a14:hiddenFill>
            </a:ext>
          </a:extLst>
        </p:spPr>
      </p:pic>
      <p:sp>
        <p:nvSpPr>
          <p:cNvPr id="7177" name="Text Box 9"/>
          <p:cNvSpPr txBox="1">
            <a:spLocks noChangeArrowheads="1"/>
          </p:cNvSpPr>
          <p:nvPr/>
        </p:nvSpPr>
        <p:spPr bwMode="auto">
          <a:xfrm>
            <a:off x="0" y="6165850"/>
            <a:ext cx="39592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ru-RU" sz="1000" smtClean="0">
              <a:solidFill>
                <a:srgbClr val="000000"/>
              </a:solidFill>
            </a:endParaRPr>
          </a:p>
        </p:txBody>
      </p:sp>
      <p:sp>
        <p:nvSpPr>
          <p:cNvPr id="7178" name="Text Box 10"/>
          <p:cNvSpPr txBox="1">
            <a:spLocks noChangeArrowheads="1"/>
          </p:cNvSpPr>
          <p:nvPr/>
        </p:nvSpPr>
        <p:spPr bwMode="auto">
          <a:xfrm>
            <a:off x="0" y="6092825"/>
            <a:ext cx="3779838"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ru-RU" sz="800" smtClean="0">
              <a:solidFill>
                <a:srgbClr val="000000"/>
              </a:solidFill>
            </a:endParaRPr>
          </a:p>
        </p:txBody>
      </p:sp>
    </p:spTree>
    <p:extLst>
      <p:ext uri="{BB962C8B-B14F-4D97-AF65-F5344CB8AC3E}">
        <p14:creationId xmlns:p14="http://schemas.microsoft.com/office/powerpoint/2010/main" val="38388579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04271fc19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197" name="Text Box 5"/>
          <p:cNvSpPr txBox="1">
            <a:spLocks noChangeArrowheads="1"/>
          </p:cNvSpPr>
          <p:nvPr/>
        </p:nvSpPr>
        <p:spPr bwMode="auto">
          <a:xfrm>
            <a:off x="395288" y="404813"/>
            <a:ext cx="8208962" cy="267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7200" smtClean="0">
                <a:solidFill>
                  <a:srgbClr val="000000"/>
                </a:solidFill>
                <a:latin typeface="Algerian" pitchFamily="82" charset="0"/>
              </a:rPr>
              <a:t>          </a:t>
            </a:r>
            <a:r>
              <a:rPr lang="en-US" sz="7200" b="1" smtClean="0">
                <a:solidFill>
                  <a:srgbClr val="000000"/>
                </a:solidFill>
                <a:latin typeface="Algerian" pitchFamily="82" charset="0"/>
              </a:rPr>
              <a:t>Customs</a:t>
            </a:r>
            <a:r>
              <a:rPr lang="en-US" sz="6600" smtClean="0">
                <a:solidFill>
                  <a:srgbClr val="000000"/>
                </a:solidFill>
              </a:rPr>
              <a:t> </a:t>
            </a:r>
          </a:p>
          <a:p>
            <a:pPr fontAlgn="base">
              <a:spcBef>
                <a:spcPct val="50000"/>
              </a:spcBef>
              <a:spcAft>
                <a:spcPct val="0"/>
              </a:spcAft>
            </a:pPr>
            <a:r>
              <a:rPr lang="en-US" sz="2800" smtClean="0">
                <a:solidFill>
                  <a:srgbClr val="000000"/>
                </a:solidFill>
              </a:rPr>
              <a:t>usually generally accepted and  long  established way of behaving or doing things</a:t>
            </a:r>
          </a:p>
          <a:p>
            <a:pPr fontAlgn="base">
              <a:spcBef>
                <a:spcPct val="50000"/>
              </a:spcBef>
              <a:spcAft>
                <a:spcPct val="0"/>
              </a:spcAft>
            </a:pPr>
            <a:r>
              <a:rPr lang="en-US" smtClean="0">
                <a:solidFill>
                  <a:srgbClr val="000000"/>
                </a:solidFill>
              </a:rPr>
              <a:t>                                                     </a:t>
            </a:r>
            <a:endParaRPr lang="ru-RU" smtClean="0">
              <a:solidFill>
                <a:srgbClr val="000000"/>
              </a:solidFill>
            </a:endParaRPr>
          </a:p>
        </p:txBody>
      </p:sp>
      <p:pic>
        <p:nvPicPr>
          <p:cNvPr id="8198" name="Picture 6" descr="пасх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4437063"/>
            <a:ext cx="3162300" cy="2051050"/>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cust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781300"/>
            <a:ext cx="2408238" cy="374650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tom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5963" y="2133600"/>
            <a:ext cx="2835275" cy="204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1104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04271fc19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221" name="Text Box 5"/>
          <p:cNvSpPr txBox="1">
            <a:spLocks noChangeArrowheads="1"/>
          </p:cNvSpPr>
          <p:nvPr/>
        </p:nvSpPr>
        <p:spPr bwMode="auto">
          <a:xfrm>
            <a:off x="827088" y="404813"/>
            <a:ext cx="6192837" cy="247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7200" b="1" smtClean="0">
                <a:solidFill>
                  <a:srgbClr val="000000"/>
                </a:solidFill>
                <a:latin typeface="Curlz MT" pitchFamily="82" charset="0"/>
              </a:rPr>
              <a:t>Tradition</a:t>
            </a:r>
            <a:br>
              <a:rPr lang="en-US" sz="7200" b="1" smtClean="0">
                <a:solidFill>
                  <a:srgbClr val="000000"/>
                </a:solidFill>
                <a:latin typeface="Curlz MT" pitchFamily="82" charset="0"/>
              </a:rPr>
            </a:br>
            <a:r>
              <a:rPr lang="en-US" sz="2800" smtClean="0">
                <a:solidFill>
                  <a:srgbClr val="000000"/>
                </a:solidFill>
              </a:rPr>
              <a:t>passing of beliefs or customs from one generation to the next, especially without writing</a:t>
            </a:r>
            <a:endParaRPr lang="ru-RU" sz="2800" smtClean="0">
              <a:solidFill>
                <a:srgbClr val="000000"/>
              </a:solidFill>
            </a:endParaRPr>
          </a:p>
        </p:txBody>
      </p:sp>
      <p:pic>
        <p:nvPicPr>
          <p:cNvPr id="9222" name="Picture 6" descr="tradi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3284538"/>
            <a:ext cx="4176712" cy="2768600"/>
          </a:xfrm>
          <a:prstGeom prst="rect">
            <a:avLst/>
          </a:prstGeom>
          <a:noFill/>
          <a:extLst>
            <a:ext uri="{909E8E84-426E-40DD-AFC4-6F175D3DCCD1}">
              <a14:hiddenFill xmlns:a14="http://schemas.microsoft.com/office/drawing/2010/main">
                <a:solidFill>
                  <a:srgbClr val="FFFFFF"/>
                </a:solidFill>
              </a14:hiddenFill>
            </a:ext>
          </a:extLst>
        </p:spPr>
      </p:pic>
      <p:pic>
        <p:nvPicPr>
          <p:cNvPr id="9223" name="Picture 7" descr="tradition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284538"/>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5817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04271fc19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246" name="Text Box 6"/>
          <p:cNvSpPr txBox="1">
            <a:spLocks noChangeArrowheads="1"/>
          </p:cNvSpPr>
          <p:nvPr/>
        </p:nvSpPr>
        <p:spPr bwMode="auto">
          <a:xfrm>
            <a:off x="468313" y="404813"/>
            <a:ext cx="7920037" cy="183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7200" b="1" smtClean="0">
                <a:solidFill>
                  <a:srgbClr val="000000"/>
                </a:solidFill>
                <a:latin typeface="Jokerman" pitchFamily="82" charset="0"/>
              </a:rPr>
              <a:t>  Festivals</a:t>
            </a:r>
          </a:p>
          <a:p>
            <a:pPr fontAlgn="base">
              <a:spcBef>
                <a:spcPct val="50000"/>
              </a:spcBef>
              <a:spcAft>
                <a:spcPct val="0"/>
              </a:spcAft>
            </a:pPr>
            <a:r>
              <a:rPr lang="en-US" sz="2800" smtClean="0">
                <a:solidFill>
                  <a:srgbClr val="000000"/>
                </a:solidFill>
              </a:rPr>
              <a:t>day or time of religious or other celebration</a:t>
            </a:r>
            <a:endParaRPr lang="ru-RU" sz="2800" smtClean="0">
              <a:solidFill>
                <a:srgbClr val="000000"/>
              </a:solidFill>
            </a:endParaRPr>
          </a:p>
        </p:txBody>
      </p:sp>
      <p:pic>
        <p:nvPicPr>
          <p:cNvPr id="10248" name="Picture 8" descr="indian-festival"/>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580063" y="4471988"/>
            <a:ext cx="3168650" cy="1841500"/>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descr="festival1"/>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867400" y="333375"/>
            <a:ext cx="2573338" cy="1370013"/>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festival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4630738"/>
            <a:ext cx="3097213" cy="1795462"/>
          </a:xfrm>
          <a:prstGeom prst="rect">
            <a:avLst/>
          </a:prstGeom>
          <a:noFill/>
          <a:extLst>
            <a:ext uri="{909E8E84-426E-40DD-AFC4-6F175D3DCCD1}">
              <a14:hiddenFill xmlns:a14="http://schemas.microsoft.com/office/drawing/2010/main">
                <a:solidFill>
                  <a:srgbClr val="FFFFFF"/>
                </a:solidFill>
              </a14:hiddenFill>
            </a:ext>
          </a:extLst>
        </p:spPr>
      </p:pic>
      <p:pic>
        <p:nvPicPr>
          <p:cNvPr id="10251" name="Picture 11" descr="festival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3575" y="2420938"/>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202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User\Desktop\Easter in Germany\57185000_199.jpg"/>
          <p:cNvPicPr>
            <a:picLocks noChangeAspect="1" noChangeArrowheads="1"/>
          </p:cNvPicPr>
          <p:nvPr/>
        </p:nvPicPr>
        <p:blipFill>
          <a:blip r:embed="rId2"/>
          <a:srcRect/>
          <a:stretch>
            <a:fillRect/>
          </a:stretch>
        </p:blipFill>
        <p:spPr bwMode="auto">
          <a:xfrm>
            <a:off x="4595026" y="3571876"/>
            <a:ext cx="4185587" cy="2894035"/>
          </a:xfrm>
          <a:prstGeom prst="rect">
            <a:avLst/>
          </a:prstGeom>
          <a:noFill/>
          <a:effectLst>
            <a:softEdge rad="635000"/>
          </a:effectLst>
        </p:spPr>
      </p:pic>
      <p:pic>
        <p:nvPicPr>
          <p:cNvPr id="8194" name="Picture 2" descr="C:\Users\User\Desktop\Easter in Germany\imagesCAD5YVZJ.jpg"/>
          <p:cNvPicPr>
            <a:picLocks noChangeAspect="1" noChangeArrowheads="1"/>
          </p:cNvPicPr>
          <p:nvPr/>
        </p:nvPicPr>
        <p:blipFill>
          <a:blip r:embed="rId3"/>
          <a:srcRect/>
          <a:stretch>
            <a:fillRect/>
          </a:stretch>
        </p:blipFill>
        <p:spPr bwMode="auto">
          <a:xfrm>
            <a:off x="642910" y="2786058"/>
            <a:ext cx="3758058" cy="28040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Заголовок 1"/>
          <p:cNvSpPr>
            <a:spLocks noGrp="1"/>
          </p:cNvSpPr>
          <p:nvPr>
            <p:ph type="title"/>
          </p:nvPr>
        </p:nvSpPr>
        <p:spPr>
          <a:xfrm>
            <a:off x="1428728" y="357166"/>
            <a:ext cx="6829444" cy="1071570"/>
          </a:xfrm>
        </p:spPr>
        <p:txBody>
          <a:bodyPr>
            <a:normAutofit fontScale="90000"/>
          </a:bodyPr>
          <a:lstStyle/>
          <a:p>
            <a:pPr algn="ctr"/>
            <a:r>
              <a:rPr lang="en-US" sz="8800" dirty="0" smtClean="0">
                <a:solidFill>
                  <a:schemeClr val="accent3"/>
                </a:solidFill>
                <a:latin typeface="Harrington" pitchFamily="82" charset="0"/>
              </a:rPr>
              <a:t>Easter</a:t>
            </a:r>
            <a:r>
              <a:rPr lang="en-US" sz="8800" dirty="0" smtClean="0">
                <a:latin typeface="Harrington" pitchFamily="82" charset="0"/>
              </a:rPr>
              <a:t> </a:t>
            </a:r>
            <a:endParaRPr lang="ru-RU" sz="8800" dirty="0"/>
          </a:p>
        </p:txBody>
      </p:sp>
      <p:sp>
        <p:nvSpPr>
          <p:cNvPr id="3" name="Содержимое 2"/>
          <p:cNvSpPr>
            <a:spLocks noGrp="1"/>
          </p:cNvSpPr>
          <p:nvPr>
            <p:ph idx="1"/>
          </p:nvPr>
        </p:nvSpPr>
        <p:spPr>
          <a:xfrm>
            <a:off x="1071538" y="1935480"/>
            <a:ext cx="7500990" cy="3350908"/>
          </a:xfrm>
        </p:spPr>
        <p:txBody>
          <a:bodyPr/>
          <a:lstStyle/>
          <a:p>
            <a:pPr algn="r">
              <a:buNone/>
            </a:pPr>
            <a:r>
              <a:rPr lang="en-US" dirty="0" smtClean="0"/>
              <a:t>                                     </a:t>
            </a:r>
            <a:r>
              <a:rPr lang="en-US" dirty="0" smtClean="0">
                <a:solidFill>
                  <a:srgbClr val="92D050"/>
                </a:solidFill>
                <a:latin typeface="Brush Script MT" pitchFamily="66" charset="0"/>
              </a:rPr>
              <a:t>Easter Sunday is a holiday  to        </a:t>
            </a:r>
          </a:p>
          <a:p>
            <a:pPr algn="r">
              <a:buNone/>
            </a:pPr>
            <a:r>
              <a:rPr lang="en-US" dirty="0" smtClean="0">
                <a:solidFill>
                  <a:srgbClr val="92D050"/>
                </a:solidFill>
                <a:latin typeface="Brush Script MT" pitchFamily="66" charset="0"/>
              </a:rPr>
              <a:t>                                      celebrate the Jesus Christ's  </a:t>
            </a:r>
          </a:p>
          <a:p>
            <a:pPr algn="r">
              <a:buNone/>
            </a:pPr>
            <a:r>
              <a:rPr lang="en-US" dirty="0" smtClean="0">
                <a:solidFill>
                  <a:srgbClr val="92D050"/>
                </a:solidFill>
                <a:latin typeface="Brush Script MT" pitchFamily="66" charset="0"/>
              </a:rPr>
              <a:t>                                        resurrection, according to the  </a:t>
            </a:r>
          </a:p>
          <a:p>
            <a:pPr algn="r">
              <a:buNone/>
            </a:pPr>
            <a:r>
              <a:rPr lang="en-US" dirty="0" smtClean="0">
                <a:solidFill>
                  <a:srgbClr val="92D050"/>
                </a:solidFill>
                <a:latin typeface="Brush Script MT" pitchFamily="66" charset="0"/>
              </a:rPr>
              <a:t>                                        Christian Bible.</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ru-RU" dirty="0"/>
          </a:p>
        </p:txBody>
      </p:sp>
      <p:pic>
        <p:nvPicPr>
          <p:cNvPr id="8199" name="Picture 7" descr="C:\Users\User\Desktop\АНИМАЦИЯ\11.jpg"/>
          <p:cNvPicPr>
            <a:picLocks noChangeAspect="1" noChangeArrowheads="1"/>
          </p:cNvPicPr>
          <p:nvPr/>
        </p:nvPicPr>
        <p:blipFill>
          <a:blip r:embed="rId4"/>
          <a:srcRect/>
          <a:stretch>
            <a:fillRect/>
          </a:stretch>
        </p:blipFill>
        <p:spPr bwMode="auto">
          <a:xfrm rot="20635641">
            <a:off x="1544132" y="972636"/>
            <a:ext cx="1571636" cy="1571636"/>
          </a:xfrm>
          <a:prstGeom prst="roundRect">
            <a:avLst>
              <a:gd name="adj" fmla="val 16667"/>
            </a:avLst>
          </a:prstGeom>
          <a:ln>
            <a:noFill/>
          </a:ln>
          <a:effectLst>
            <a:outerShdw blurRad="76200" dir="13500000" sy="23000" kx="1200000" algn="br" rotWithShape="0">
              <a:prstClr val="black">
                <a:alpha val="20000"/>
              </a:prst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3500"/>
                            </p:stCondLst>
                            <p:childTnLst>
                              <p:par>
                                <p:cTn id="13" presetID="48" presetClass="entr" presetSubtype="0" accel="5000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3">
                                            <p:txEl>
                                              <p:pRg st="0" end="0"/>
                                            </p:txEl>
                                          </p:spTgt>
                                        </p:tgtEl>
                                      </p:cBhvr>
                                    </p:animEffect>
                                  </p:childTnLst>
                                </p:cTn>
                              </p:par>
                            </p:childTnLst>
                          </p:cTn>
                        </p:par>
                        <p:par>
                          <p:cTn id="19" fill="hold">
                            <p:stCondLst>
                              <p:cond delay="4500"/>
                            </p:stCondLst>
                            <p:childTnLst>
                              <p:par>
                                <p:cTn id="20" presetID="48" presetClass="entr" presetSubtype="0" accel="50000" fill="hold" grpId="0"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3" dur="1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5" dur="1000"/>
                                        <p:tgtEl>
                                          <p:spTgt spid="3">
                                            <p:txEl>
                                              <p:pRg st="1" end="1"/>
                                            </p:txEl>
                                          </p:spTgt>
                                        </p:tgtEl>
                                      </p:cBhvr>
                                    </p:animEffect>
                                  </p:childTnLst>
                                </p:cTn>
                              </p:par>
                            </p:childTnLst>
                          </p:cTn>
                        </p:par>
                        <p:par>
                          <p:cTn id="26" fill="hold">
                            <p:stCondLst>
                              <p:cond delay="5500"/>
                            </p:stCondLst>
                            <p:childTnLst>
                              <p:par>
                                <p:cTn id="27" presetID="48" presetClass="entr" presetSubtype="0" accel="50000" fill="hold" grpId="0" nodeType="after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1000" fill="hold"/>
                                        <p:tgtEl>
                                          <p:spTgt spid="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1000" fill="hold"/>
                                        <p:tgtEl>
                                          <p:spTgt spid="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2" dur="1000"/>
                                        <p:tgtEl>
                                          <p:spTgt spid="3">
                                            <p:txEl>
                                              <p:pRg st="2" end="2"/>
                                            </p:txEl>
                                          </p:spTgt>
                                        </p:tgtEl>
                                      </p:cBhvr>
                                    </p:animEffect>
                                  </p:childTnLst>
                                </p:cTn>
                              </p:par>
                            </p:childTnLst>
                          </p:cTn>
                        </p:par>
                        <p:par>
                          <p:cTn id="33" fill="hold">
                            <p:stCondLst>
                              <p:cond delay="6500"/>
                            </p:stCondLst>
                            <p:childTnLst>
                              <p:par>
                                <p:cTn id="34" presetID="48" presetClass="entr" presetSubtype="0" accel="50000" fill="hold" grpId="0" nodeType="after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1000" fill="hold"/>
                                        <p:tgtEl>
                                          <p:spTgt spid="3">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7" dur="1000" fill="hold"/>
                                        <p:tgtEl>
                                          <p:spTgt spid="3">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38" dur="10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39" dur="1000"/>
                                        <p:tgtEl>
                                          <p:spTgt spid="3">
                                            <p:txEl>
                                              <p:pRg st="3" end="3"/>
                                            </p:txEl>
                                          </p:spTgt>
                                        </p:tgtEl>
                                      </p:cBhvr>
                                    </p:animEffect>
                                  </p:childTnLst>
                                </p:cTn>
                              </p:par>
                              <p:par>
                                <p:cTn id="40" presetID="54" presetClass="entr" presetSubtype="0" accel="100000" fill="hold" nodeType="withEffect">
                                  <p:stCondLst>
                                    <p:cond delay="0"/>
                                  </p:stCondLst>
                                  <p:childTnLst>
                                    <p:set>
                                      <p:cBhvr>
                                        <p:cTn id="41" dur="1" fill="hold">
                                          <p:stCondLst>
                                            <p:cond delay="0"/>
                                          </p:stCondLst>
                                        </p:cTn>
                                        <p:tgtEl>
                                          <p:spTgt spid="8194"/>
                                        </p:tgtEl>
                                        <p:attrNameLst>
                                          <p:attrName>style.visibility</p:attrName>
                                        </p:attrNameLst>
                                      </p:cBhvr>
                                      <p:to>
                                        <p:strVal val="visible"/>
                                      </p:to>
                                    </p:set>
                                    <p:anim calcmode="lin" valueType="num">
                                      <p:cBhvr>
                                        <p:cTn id="42" dur="500" fill="hold"/>
                                        <p:tgtEl>
                                          <p:spTgt spid="8194"/>
                                        </p:tgtEl>
                                        <p:attrNameLst>
                                          <p:attrName>ppt_w</p:attrName>
                                        </p:attrNameLst>
                                      </p:cBhvr>
                                      <p:tavLst>
                                        <p:tav tm="0">
                                          <p:val>
                                            <p:strVal val="#ppt_w*0.05"/>
                                          </p:val>
                                        </p:tav>
                                        <p:tav tm="100000">
                                          <p:val>
                                            <p:strVal val="#ppt_w"/>
                                          </p:val>
                                        </p:tav>
                                      </p:tavLst>
                                    </p:anim>
                                    <p:anim calcmode="lin" valueType="num">
                                      <p:cBhvr>
                                        <p:cTn id="43" dur="500" fill="hold"/>
                                        <p:tgtEl>
                                          <p:spTgt spid="8194"/>
                                        </p:tgtEl>
                                        <p:attrNameLst>
                                          <p:attrName>ppt_h</p:attrName>
                                        </p:attrNameLst>
                                      </p:cBhvr>
                                      <p:tavLst>
                                        <p:tav tm="0">
                                          <p:val>
                                            <p:strVal val="#ppt_h"/>
                                          </p:val>
                                        </p:tav>
                                        <p:tav tm="100000">
                                          <p:val>
                                            <p:strVal val="#ppt_h"/>
                                          </p:val>
                                        </p:tav>
                                      </p:tavLst>
                                    </p:anim>
                                    <p:anim calcmode="lin" valueType="num">
                                      <p:cBhvr>
                                        <p:cTn id="44" dur="500" fill="hold"/>
                                        <p:tgtEl>
                                          <p:spTgt spid="8194"/>
                                        </p:tgtEl>
                                        <p:attrNameLst>
                                          <p:attrName>ppt_x</p:attrName>
                                        </p:attrNameLst>
                                      </p:cBhvr>
                                      <p:tavLst>
                                        <p:tav tm="0">
                                          <p:val>
                                            <p:strVal val="#ppt_x-.2"/>
                                          </p:val>
                                        </p:tav>
                                        <p:tav tm="100000">
                                          <p:val>
                                            <p:strVal val="#ppt_x"/>
                                          </p:val>
                                        </p:tav>
                                      </p:tavLst>
                                    </p:anim>
                                    <p:anim calcmode="lin" valueType="num">
                                      <p:cBhvr>
                                        <p:cTn id="45" dur="500" fill="hold"/>
                                        <p:tgtEl>
                                          <p:spTgt spid="8194"/>
                                        </p:tgtEl>
                                        <p:attrNameLst>
                                          <p:attrName>ppt_y</p:attrName>
                                        </p:attrNameLst>
                                      </p:cBhvr>
                                      <p:tavLst>
                                        <p:tav tm="0">
                                          <p:val>
                                            <p:strVal val="#ppt_y"/>
                                          </p:val>
                                        </p:tav>
                                        <p:tav tm="100000">
                                          <p:val>
                                            <p:strVal val="#ppt_y"/>
                                          </p:val>
                                        </p:tav>
                                      </p:tavLst>
                                    </p:anim>
                                    <p:animEffect transition="in" filter="fade">
                                      <p:cBhvr>
                                        <p:cTn id="46" dur="500"/>
                                        <p:tgtEl>
                                          <p:spTgt spid="8194"/>
                                        </p:tgtEl>
                                      </p:cBhvr>
                                    </p:animEffect>
                                  </p:childTnLst>
                                </p:cTn>
                              </p:par>
                            </p:childTnLst>
                          </p:cTn>
                        </p:par>
                        <p:par>
                          <p:cTn id="47" fill="hold">
                            <p:stCondLst>
                              <p:cond delay="7500"/>
                            </p:stCondLst>
                            <p:childTnLst>
                              <p:par>
                                <p:cTn id="48" presetID="52" presetClass="entr" presetSubtype="0" fill="hold" nodeType="afterEffect">
                                  <p:stCondLst>
                                    <p:cond delay="0"/>
                                  </p:stCondLst>
                                  <p:childTnLst>
                                    <p:set>
                                      <p:cBhvr>
                                        <p:cTn id="49" dur="1" fill="hold">
                                          <p:stCondLst>
                                            <p:cond delay="0"/>
                                          </p:stCondLst>
                                        </p:cTn>
                                        <p:tgtEl>
                                          <p:spTgt spid="8199"/>
                                        </p:tgtEl>
                                        <p:attrNameLst>
                                          <p:attrName>style.visibility</p:attrName>
                                        </p:attrNameLst>
                                      </p:cBhvr>
                                      <p:to>
                                        <p:strVal val="visible"/>
                                      </p:to>
                                    </p:set>
                                    <p:animScale>
                                      <p:cBhvr>
                                        <p:cTn id="50" dur="1000" decel="50000" fill="hold">
                                          <p:stCondLst>
                                            <p:cond delay="0"/>
                                          </p:stCondLst>
                                        </p:cTn>
                                        <p:tgtEl>
                                          <p:spTgt spid="819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1" dur="1000" decel="50000" fill="hold">
                                          <p:stCondLst>
                                            <p:cond delay="0"/>
                                          </p:stCondLst>
                                        </p:cTn>
                                        <p:tgtEl>
                                          <p:spTgt spid="8199"/>
                                        </p:tgtEl>
                                        <p:attrNameLst>
                                          <p:attrName>ppt_x</p:attrName>
                                          <p:attrName>ppt_y</p:attrName>
                                        </p:attrNameLst>
                                      </p:cBhvr>
                                    </p:animMotion>
                                    <p:animEffect transition="in" filter="fade">
                                      <p:cBhvr>
                                        <p:cTn id="52" dur="1000"/>
                                        <p:tgtEl>
                                          <p:spTgt spid="8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C:\Users\User\Desktop\Easter in Germany\easter-sunday-germany.jpg"/>
          <p:cNvPicPr>
            <a:picLocks noChangeAspect="1" noChangeArrowheads="1"/>
          </p:cNvPicPr>
          <p:nvPr/>
        </p:nvPicPr>
        <p:blipFill>
          <a:blip r:embed="rId2"/>
          <a:srcRect/>
          <a:stretch>
            <a:fillRect/>
          </a:stretch>
        </p:blipFill>
        <p:spPr bwMode="auto">
          <a:xfrm>
            <a:off x="5239636" y="4214818"/>
            <a:ext cx="3456705" cy="17145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221" name="Picture 5" descr="C:\Users\User\Desktop\Easter in Germany\23111835.jpg"/>
          <p:cNvPicPr>
            <a:picLocks noChangeAspect="1" noChangeArrowheads="1"/>
          </p:cNvPicPr>
          <p:nvPr/>
        </p:nvPicPr>
        <p:blipFill>
          <a:blip r:embed="rId3"/>
          <a:srcRect/>
          <a:stretch>
            <a:fillRect/>
          </a:stretch>
        </p:blipFill>
        <p:spPr bwMode="auto">
          <a:xfrm>
            <a:off x="285720" y="1071546"/>
            <a:ext cx="4762500" cy="3581401"/>
          </a:xfrm>
          <a:prstGeom prst="rect">
            <a:avLst/>
          </a:prstGeom>
          <a:noFill/>
          <a:effectLst>
            <a:softEdge rad="635000"/>
          </a:effectLst>
        </p:spPr>
      </p:pic>
      <p:pic>
        <p:nvPicPr>
          <p:cNvPr id="9219" name="Picture 3" descr="C:\Users\User\Desktop\Easter in Germany\imagesCAJPPO66.jpg"/>
          <p:cNvPicPr>
            <a:picLocks noChangeAspect="1" noChangeArrowheads="1"/>
          </p:cNvPicPr>
          <p:nvPr/>
        </p:nvPicPr>
        <p:blipFill>
          <a:blip r:embed="rId4"/>
          <a:srcRect/>
          <a:stretch>
            <a:fillRect/>
          </a:stretch>
        </p:blipFill>
        <p:spPr bwMode="auto">
          <a:xfrm>
            <a:off x="1071538" y="4714884"/>
            <a:ext cx="2466975" cy="1847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Прямоугольник 3"/>
          <p:cNvSpPr/>
          <p:nvPr/>
        </p:nvSpPr>
        <p:spPr>
          <a:xfrm>
            <a:off x="785786" y="4429132"/>
            <a:ext cx="4572000" cy="923330"/>
          </a:xfrm>
          <a:prstGeom prst="rect">
            <a:avLst/>
          </a:prstGeom>
        </p:spPr>
        <p:txBody>
          <a:bodyPr>
            <a:spAutoFit/>
          </a:bodyPr>
          <a:lstStyle/>
          <a:p>
            <a:r>
              <a:rPr lang="en-US" dirty="0" smtClean="0">
                <a:solidFill>
                  <a:schemeClr val="bg1"/>
                </a:solidFill>
                <a:latin typeface="MV Boli" pitchFamily="2" charset="0"/>
                <a:cs typeface="MV Boli" pitchFamily="2" charset="0"/>
              </a:rPr>
              <a:t>In Germany, many people give and receive Easter eggs and Easter hares on Easter Sunday.</a:t>
            </a:r>
            <a:endParaRPr lang="ru-RU" dirty="0">
              <a:solidFill>
                <a:schemeClr val="bg1"/>
              </a:solidFill>
              <a:cs typeface="MV Boli" pitchFamily="2" charset="0"/>
            </a:endParaRPr>
          </a:p>
        </p:txBody>
      </p:sp>
      <p:sp>
        <p:nvSpPr>
          <p:cNvPr id="3" name="Содержимое 2"/>
          <p:cNvSpPr>
            <a:spLocks noGrp="1"/>
          </p:cNvSpPr>
          <p:nvPr>
            <p:ph idx="1"/>
          </p:nvPr>
        </p:nvSpPr>
        <p:spPr>
          <a:xfrm>
            <a:off x="4857752" y="2071678"/>
            <a:ext cx="3357586" cy="1714512"/>
          </a:xfrm>
        </p:spPr>
        <p:txBody>
          <a:bodyPr>
            <a:normAutofit fontScale="85000" lnSpcReduction="20000"/>
          </a:bodyPr>
          <a:lstStyle/>
          <a:p>
            <a:pPr>
              <a:buFont typeface="Wingdings" pitchFamily="2" charset="2"/>
              <a:buChar char="q"/>
            </a:pPr>
            <a:r>
              <a:rPr lang="en-US" dirty="0" smtClean="0">
                <a:solidFill>
                  <a:schemeClr val="tx1">
                    <a:lumMod val="40000"/>
                    <a:lumOff val="60000"/>
                  </a:schemeClr>
                </a:solidFill>
                <a:latin typeface="Harrington" pitchFamily="82" charset="0"/>
              </a:rPr>
              <a:t>People mark the day by attending special church services, giving gifts and sharing festive meals with family members.</a:t>
            </a:r>
          </a:p>
          <a:p>
            <a:endParaRPr lang="ru-RU" dirty="0"/>
          </a:p>
        </p:txBody>
      </p:sp>
      <p:pic>
        <p:nvPicPr>
          <p:cNvPr id="9222" name="Picture 6" descr="C:\Users\User\Desktop\АНИМАЦИЯ\prazdnik-13.gif"/>
          <p:cNvPicPr>
            <a:picLocks noChangeAspect="1" noChangeArrowheads="1" noCrop="1"/>
          </p:cNvPicPr>
          <p:nvPr/>
        </p:nvPicPr>
        <p:blipFill>
          <a:blip r:embed="rId5"/>
          <a:srcRect/>
          <a:stretch>
            <a:fillRect/>
          </a:stretch>
        </p:blipFill>
        <p:spPr bwMode="auto">
          <a:xfrm>
            <a:off x="5786446" y="500042"/>
            <a:ext cx="1323977" cy="15287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9220"/>
                                        </p:tgtEl>
                                        <p:attrNameLst>
                                          <p:attrName>style.visibility</p:attrName>
                                        </p:attrNameLst>
                                      </p:cBhvr>
                                      <p:to>
                                        <p:strVal val="visible"/>
                                      </p:to>
                                    </p:set>
                                    <p:animScale>
                                      <p:cBhvr>
                                        <p:cTn id="7" dur="1000" decel="50000" fill="hold">
                                          <p:stCondLst>
                                            <p:cond delay="0"/>
                                          </p:stCondLst>
                                        </p:cTn>
                                        <p:tgtEl>
                                          <p:spTgt spid="92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9220"/>
                                        </p:tgtEl>
                                        <p:attrNameLst>
                                          <p:attrName>ppt_x</p:attrName>
                                          <p:attrName>ppt_y</p:attrName>
                                        </p:attrNameLst>
                                      </p:cBhvr>
                                    </p:animMotion>
                                    <p:animEffect transition="in" filter="fade">
                                      <p:cBhvr>
                                        <p:cTn id="9" dur="1000"/>
                                        <p:tgtEl>
                                          <p:spTgt spid="9220"/>
                                        </p:tgtEl>
                                      </p:cBhvr>
                                    </p:animEffect>
                                  </p:childTnLst>
                                </p:cTn>
                              </p:par>
                            </p:childTnLst>
                          </p:cTn>
                        </p:par>
                        <p:par>
                          <p:cTn id="10" fill="hold">
                            <p:stCondLst>
                              <p:cond delay="1000"/>
                            </p:stCondLst>
                            <p:childTnLst>
                              <p:par>
                                <p:cTn id="11" presetID="35" presetClass="entr" presetSubtype="0" fill="hold" nodeType="afterEffect">
                                  <p:stCondLst>
                                    <p:cond delay="0"/>
                                  </p:stCondLst>
                                  <p:childTnLst>
                                    <p:set>
                                      <p:cBhvr>
                                        <p:cTn id="12" dur="1" fill="hold">
                                          <p:stCondLst>
                                            <p:cond delay="0"/>
                                          </p:stCondLst>
                                        </p:cTn>
                                        <p:tgtEl>
                                          <p:spTgt spid="9221"/>
                                        </p:tgtEl>
                                        <p:attrNameLst>
                                          <p:attrName>style.visibility</p:attrName>
                                        </p:attrNameLst>
                                      </p:cBhvr>
                                      <p:to>
                                        <p:strVal val="visible"/>
                                      </p:to>
                                    </p:set>
                                    <p:animEffect transition="in" filter="fade">
                                      <p:cBhvr>
                                        <p:cTn id="13" dur="2000"/>
                                        <p:tgtEl>
                                          <p:spTgt spid="9221"/>
                                        </p:tgtEl>
                                      </p:cBhvr>
                                    </p:animEffect>
                                    <p:anim calcmode="lin" valueType="num">
                                      <p:cBhvr>
                                        <p:cTn id="14" dur="2000" fill="hold"/>
                                        <p:tgtEl>
                                          <p:spTgt spid="9221"/>
                                        </p:tgtEl>
                                        <p:attrNameLst>
                                          <p:attrName>style.rotation</p:attrName>
                                        </p:attrNameLst>
                                      </p:cBhvr>
                                      <p:tavLst>
                                        <p:tav tm="0">
                                          <p:val>
                                            <p:fltVal val="720"/>
                                          </p:val>
                                        </p:tav>
                                        <p:tav tm="100000">
                                          <p:val>
                                            <p:fltVal val="0"/>
                                          </p:val>
                                        </p:tav>
                                      </p:tavLst>
                                    </p:anim>
                                    <p:anim calcmode="lin" valueType="num">
                                      <p:cBhvr>
                                        <p:cTn id="15" dur="2000" fill="hold"/>
                                        <p:tgtEl>
                                          <p:spTgt spid="9221"/>
                                        </p:tgtEl>
                                        <p:attrNameLst>
                                          <p:attrName>ppt_h</p:attrName>
                                        </p:attrNameLst>
                                      </p:cBhvr>
                                      <p:tavLst>
                                        <p:tav tm="0">
                                          <p:val>
                                            <p:fltVal val="0"/>
                                          </p:val>
                                        </p:tav>
                                        <p:tav tm="100000">
                                          <p:val>
                                            <p:strVal val="#ppt_h"/>
                                          </p:val>
                                        </p:tav>
                                      </p:tavLst>
                                    </p:anim>
                                    <p:anim calcmode="lin" valueType="num">
                                      <p:cBhvr>
                                        <p:cTn id="16" dur="2000" fill="hold"/>
                                        <p:tgtEl>
                                          <p:spTgt spid="9221"/>
                                        </p:tgtEl>
                                        <p:attrNameLst>
                                          <p:attrName>ppt_w</p:attrName>
                                        </p:attrNameLst>
                                      </p:cBhvr>
                                      <p:tavLst>
                                        <p:tav tm="0">
                                          <p:val>
                                            <p:fltVal val="0"/>
                                          </p:val>
                                        </p:tav>
                                        <p:tav tm="100000">
                                          <p:val>
                                            <p:strVal val="#ppt_w"/>
                                          </p:val>
                                        </p:tav>
                                      </p:tavLst>
                                    </p:anim>
                                  </p:childTnLst>
                                </p:cTn>
                              </p:par>
                            </p:childTnLst>
                          </p:cTn>
                        </p:par>
                        <p:par>
                          <p:cTn id="17" fill="hold">
                            <p:stCondLst>
                              <p:cond delay="3000"/>
                            </p:stCondLst>
                            <p:childTnLst>
                              <p:par>
                                <p:cTn id="18" presetID="9" presetClass="entr" presetSubtype="0"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dissolve">
                                      <p:cBhvr>
                                        <p:cTn id="20" dur="500"/>
                                        <p:tgtEl>
                                          <p:spTgt spid="3">
                                            <p:txEl>
                                              <p:pRg st="0" end="0"/>
                                            </p:txEl>
                                          </p:spTgt>
                                        </p:tgtEl>
                                      </p:cBhvr>
                                    </p:animEffect>
                                  </p:childTnLst>
                                </p:cTn>
                              </p:par>
                              <p:par>
                                <p:cTn id="21" presetID="52" presetClass="entr" presetSubtype="0" fill="hold" nodeType="withEffect">
                                  <p:stCondLst>
                                    <p:cond delay="0"/>
                                  </p:stCondLst>
                                  <p:childTnLst>
                                    <p:set>
                                      <p:cBhvr>
                                        <p:cTn id="22" dur="1" fill="hold">
                                          <p:stCondLst>
                                            <p:cond delay="0"/>
                                          </p:stCondLst>
                                        </p:cTn>
                                        <p:tgtEl>
                                          <p:spTgt spid="9222"/>
                                        </p:tgtEl>
                                        <p:attrNameLst>
                                          <p:attrName>style.visibility</p:attrName>
                                        </p:attrNameLst>
                                      </p:cBhvr>
                                      <p:to>
                                        <p:strVal val="visible"/>
                                      </p:to>
                                    </p:set>
                                    <p:animScale>
                                      <p:cBhvr>
                                        <p:cTn id="23" dur="1000" decel="50000" fill="hold">
                                          <p:stCondLst>
                                            <p:cond delay="0"/>
                                          </p:stCondLst>
                                        </p:cTn>
                                        <p:tgtEl>
                                          <p:spTgt spid="92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9222"/>
                                        </p:tgtEl>
                                        <p:attrNameLst>
                                          <p:attrName>ppt_x</p:attrName>
                                          <p:attrName>ppt_y</p:attrName>
                                        </p:attrNameLst>
                                      </p:cBhvr>
                                    </p:animMotion>
                                    <p:animEffect transition="in" filter="fade">
                                      <p:cBhvr>
                                        <p:cTn id="25" dur="1000"/>
                                        <p:tgtEl>
                                          <p:spTgt spid="9222"/>
                                        </p:tgtEl>
                                      </p:cBhvr>
                                    </p:animEffect>
                                  </p:childTnLst>
                                </p:cTn>
                              </p:par>
                            </p:childTnLst>
                          </p:cTn>
                        </p:par>
                        <p:par>
                          <p:cTn id="26" fill="hold">
                            <p:stCondLst>
                              <p:cond delay="4000"/>
                            </p:stCondLst>
                            <p:childTnLst>
                              <p:par>
                                <p:cTn id="27" presetID="15" presetClass="entr" presetSubtype="0" fill="hold" nodeType="afterEffect">
                                  <p:stCondLst>
                                    <p:cond delay="0"/>
                                  </p:stCondLst>
                                  <p:childTnLst>
                                    <p:set>
                                      <p:cBhvr>
                                        <p:cTn id="28" dur="1" fill="hold">
                                          <p:stCondLst>
                                            <p:cond delay="0"/>
                                          </p:stCondLst>
                                        </p:cTn>
                                        <p:tgtEl>
                                          <p:spTgt spid="9219"/>
                                        </p:tgtEl>
                                        <p:attrNameLst>
                                          <p:attrName>style.visibility</p:attrName>
                                        </p:attrNameLst>
                                      </p:cBhvr>
                                      <p:to>
                                        <p:strVal val="visible"/>
                                      </p:to>
                                    </p:set>
                                    <p:anim calcmode="lin" valueType="num">
                                      <p:cBhvr>
                                        <p:cTn id="29" dur="1000" fill="hold"/>
                                        <p:tgtEl>
                                          <p:spTgt spid="9219"/>
                                        </p:tgtEl>
                                        <p:attrNameLst>
                                          <p:attrName>ppt_w</p:attrName>
                                        </p:attrNameLst>
                                      </p:cBhvr>
                                      <p:tavLst>
                                        <p:tav tm="0">
                                          <p:val>
                                            <p:fltVal val="0"/>
                                          </p:val>
                                        </p:tav>
                                        <p:tav tm="100000">
                                          <p:val>
                                            <p:strVal val="#ppt_w"/>
                                          </p:val>
                                        </p:tav>
                                      </p:tavLst>
                                    </p:anim>
                                    <p:anim calcmode="lin" valueType="num">
                                      <p:cBhvr>
                                        <p:cTn id="30" dur="1000" fill="hold"/>
                                        <p:tgtEl>
                                          <p:spTgt spid="9219"/>
                                        </p:tgtEl>
                                        <p:attrNameLst>
                                          <p:attrName>ppt_h</p:attrName>
                                        </p:attrNameLst>
                                      </p:cBhvr>
                                      <p:tavLst>
                                        <p:tav tm="0">
                                          <p:val>
                                            <p:fltVal val="0"/>
                                          </p:val>
                                        </p:tav>
                                        <p:tav tm="100000">
                                          <p:val>
                                            <p:strVal val="#ppt_h"/>
                                          </p:val>
                                        </p:tav>
                                      </p:tavLst>
                                    </p:anim>
                                    <p:anim calcmode="lin" valueType="num">
                                      <p:cBhvr>
                                        <p:cTn id="31" dur="1000" fill="hold"/>
                                        <p:tgtEl>
                                          <p:spTgt spid="9219"/>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9219"/>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5000"/>
                            </p:stCondLst>
                            <p:childTnLst>
                              <p:par>
                                <p:cTn id="34" presetID="35" presetClass="entr" presetSubtype="0"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2000"/>
                                        <p:tgtEl>
                                          <p:spTgt spid="4"/>
                                        </p:tgtEl>
                                      </p:cBhvr>
                                    </p:animEffect>
                                    <p:anim calcmode="lin" valueType="num">
                                      <p:cBhvr>
                                        <p:cTn id="37" dur="2000" fill="hold"/>
                                        <p:tgtEl>
                                          <p:spTgt spid="4"/>
                                        </p:tgtEl>
                                        <p:attrNameLst>
                                          <p:attrName>style.rotation</p:attrName>
                                        </p:attrNameLst>
                                      </p:cBhvr>
                                      <p:tavLst>
                                        <p:tav tm="0">
                                          <p:val>
                                            <p:fltVal val="720"/>
                                          </p:val>
                                        </p:tav>
                                        <p:tav tm="100000">
                                          <p:val>
                                            <p:fltVal val="0"/>
                                          </p:val>
                                        </p:tav>
                                      </p:tavLst>
                                    </p:anim>
                                    <p:anim calcmode="lin" valueType="num">
                                      <p:cBhvr>
                                        <p:cTn id="38" dur="2000" fill="hold"/>
                                        <p:tgtEl>
                                          <p:spTgt spid="4"/>
                                        </p:tgtEl>
                                        <p:attrNameLst>
                                          <p:attrName>ppt_h</p:attrName>
                                        </p:attrNameLst>
                                      </p:cBhvr>
                                      <p:tavLst>
                                        <p:tav tm="0">
                                          <p:val>
                                            <p:fltVal val="0"/>
                                          </p:val>
                                        </p:tav>
                                        <p:tav tm="100000">
                                          <p:val>
                                            <p:strVal val="#ppt_h"/>
                                          </p:val>
                                        </p:tav>
                                      </p:tavLst>
                                    </p:anim>
                                    <p:anim calcmode="lin" valueType="num">
                                      <p:cBhvr>
                                        <p:cTn id="39"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1" Type="http://schemas.openxmlformats.org/officeDocument/2006/relationships/image" Target="../media/image8.jpeg"/></Relationships>
</file>

<file path=ppt/theme/_rels/them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image" Target="../media/image13.jpeg"/></Relationships>
</file>

<file path=ppt/theme/theme1.xml><?xml version="1.0" encoding="utf-8"?>
<a:theme xmlns:a="http://schemas.openxmlformats.org/drawingml/2006/main" name="Поток">
  <a:themeElements>
    <a:clrScheme name="Другая 22">
      <a:dk1>
        <a:sysClr val="windowText" lastClr="000000"/>
      </a:dk1>
      <a:lt1>
        <a:srgbClr val="0070C0"/>
      </a:lt1>
      <a:dk2>
        <a:srgbClr val="0A4E8A"/>
      </a:dk2>
      <a:lt2>
        <a:srgbClr val="FFD965"/>
      </a:lt2>
      <a:accent1>
        <a:srgbClr val="FFC000"/>
      </a:accent1>
      <a:accent2>
        <a:srgbClr val="FF0000"/>
      </a:accent2>
      <a:accent3>
        <a:srgbClr val="FFFF00"/>
      </a:accent3>
      <a:accent4>
        <a:srgbClr val="10CF9B"/>
      </a:accent4>
      <a:accent5>
        <a:srgbClr val="7CCA62"/>
      </a:accent5>
      <a:accent6>
        <a:srgbClr val="A5C249"/>
      </a:accent6>
      <a:hlink>
        <a:srgbClr val="BFBF00"/>
      </a:hlink>
      <a:folHlink>
        <a:srgbClr val="85DFD0"/>
      </a:folHlink>
    </a:clrScheme>
    <a:fontScheme name="Другая 4">
      <a:majorFont>
        <a:latin typeface="Harrington"/>
        <a:ea typeface=""/>
        <a:cs typeface=""/>
      </a:majorFont>
      <a:minorFont>
        <a:latin typeface="Constantia"/>
        <a:ea typeface=""/>
        <a:cs typeface=""/>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Кутюр">
  <a:themeElements>
    <a:clrScheme name="Кутюр">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Смокинг">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Кутюр">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4.xml><?xml version="1.0" encoding="utf-8"?>
<a:theme xmlns:a="http://schemas.openxmlformats.org/drawingml/2006/main" name="Трек">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6.xml><?xml version="1.0" encoding="utf-8"?>
<a:theme xmlns:a="http://schemas.openxmlformats.org/drawingml/2006/main" name="Небо">
  <a:themeElements>
    <a:clrScheme name="Sky">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Sky">
      <a:majorFont>
        <a:latin typeface="Arial Rounded MT Bold"/>
        <a:ea typeface=""/>
        <a:cs typeface=""/>
        <a:font script="Jpan" typeface="ＭＳ Ｐゴシック"/>
      </a:majorFont>
      <a:minorFont>
        <a:latin typeface="Arial Rounded MT Bold"/>
        <a:ea typeface=""/>
        <a:cs typeface=""/>
        <a:font script="Jpan" typeface="ＭＳ Ｐゴシック"/>
      </a:minorFont>
    </a:fontScheme>
    <a:fmtScheme name="Sky">
      <a:fillStyleLst>
        <a:solidFill>
          <a:schemeClr val="phClr"/>
        </a:solidFill>
        <a:solidFill>
          <a:schemeClr val="phClr">
            <a:alpha val="50000"/>
          </a:schemeClr>
        </a:solidFill>
        <a:gradFill rotWithShape="1">
          <a:gsLst>
            <a:gs pos="0">
              <a:schemeClr val="phClr">
                <a:shade val="30000"/>
                <a:satMod val="130000"/>
              </a:schemeClr>
            </a:gs>
            <a:gs pos="80000">
              <a:schemeClr val="phClr">
                <a:shade val="93000"/>
                <a:satMod val="130000"/>
              </a:schemeClr>
            </a:gs>
            <a:gs pos="100000">
              <a:schemeClr val="phClr">
                <a:shade val="94000"/>
                <a:satMod val="135000"/>
              </a:schemeClr>
            </a:gs>
          </a:gsLst>
          <a:lin ang="14400000" scaled="1"/>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63500" cap="flat" cmpd="sng" algn="ctr">
          <a:solidFill>
            <a:schemeClr val="phClr"/>
          </a:solidFill>
          <a:prstDash val="solid"/>
        </a:ln>
      </a:lnStyleLst>
      <a:effectStyleLst>
        <a:effectStyle>
          <a:effectLst/>
        </a:effectStyle>
        <a:effectStyle>
          <a:effectLst>
            <a:outerShdw blurRad="88900" dist="63500" dir="3000000" algn="br" rotWithShape="0">
              <a:srgbClr val="000000">
                <a:alpha val="35000"/>
              </a:srgbClr>
            </a:outerShdw>
          </a:effectLst>
        </a:effectStyle>
        <a:effectStyle>
          <a:effectLst>
            <a:innerShdw blurRad="50800" dist="25400" dir="6600000">
              <a:srgbClr val="000000">
                <a:alpha val="50000"/>
              </a:srgbClr>
            </a:innerShdw>
            <a:reflection blurRad="12700" stA="26000" endPos="28000" dist="38100" dir="5400000" sy="-100000" rotWithShape="0"/>
          </a:effectLst>
        </a:effectStyle>
      </a:effectStyleLst>
      <a:bgFillStyleLst>
        <a:solidFill>
          <a:schemeClr val="phClr"/>
        </a:solidFill>
        <a:gradFill rotWithShape="1">
          <a:gsLst>
            <a:gs pos="0">
              <a:schemeClr val="phClr">
                <a:tint val="100000"/>
                <a:satMod val="140000"/>
                <a:lumMod val="105000"/>
              </a:schemeClr>
            </a:gs>
            <a:gs pos="100000">
              <a:schemeClr val="phClr">
                <a:shade val="20000"/>
                <a:satMod val="250000"/>
                <a:lumMod val="110000"/>
              </a:schemeClr>
            </a:gs>
          </a:gsLst>
          <a:path path="circle">
            <a:fillToRect l="50000" t="50000" r="50000" b="50000"/>
          </a:path>
        </a:gradFill>
        <a:gradFill rotWithShape="1">
          <a:gsLst>
            <a:gs pos="0">
              <a:schemeClr val="phClr">
                <a:tint val="80000"/>
                <a:satMod val="300000"/>
              </a:schemeClr>
            </a:gs>
            <a:gs pos="100000">
              <a:schemeClr val="phClr">
                <a:shade val="30000"/>
                <a:satMod val="200000"/>
              </a:schemeClr>
            </a:gs>
          </a:gsLst>
          <a:lin ang="5400000" scaled="0"/>
        </a:gradFill>
      </a:bgFillStyleLst>
    </a:fmtScheme>
  </a:themeElements>
  <a:objectDefaults/>
  <a:extraClrSchemeLst/>
</a:theme>
</file>

<file path=ppt/theme/theme7.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8.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528</TotalTime>
  <Words>1626</Words>
  <Application>Microsoft Office PowerPoint</Application>
  <PresentationFormat>Экран (4:3)</PresentationFormat>
  <Paragraphs>302</Paragraphs>
  <Slides>73</Slides>
  <Notes>1</Notes>
  <HiddenSlides>0</HiddenSlides>
  <MMClips>0</MMClips>
  <ScaleCrop>false</ScaleCrop>
  <HeadingPairs>
    <vt:vector size="4" baseType="variant">
      <vt:variant>
        <vt:lpstr>Тема</vt:lpstr>
      </vt:variant>
      <vt:variant>
        <vt:i4>8</vt:i4>
      </vt:variant>
      <vt:variant>
        <vt:lpstr>Заголовки слайдов</vt:lpstr>
      </vt:variant>
      <vt:variant>
        <vt:i4>73</vt:i4>
      </vt:variant>
    </vt:vector>
  </HeadingPairs>
  <TitlesOfParts>
    <vt:vector size="81" baseType="lpstr">
      <vt:lpstr>Поток</vt:lpstr>
      <vt:lpstr>1_Поток</vt:lpstr>
      <vt:lpstr>Кутюр</vt:lpstr>
      <vt:lpstr>Трек</vt:lpstr>
      <vt:lpstr>Апекс</vt:lpstr>
      <vt:lpstr>Небо</vt:lpstr>
      <vt:lpstr>Бумажная</vt:lpstr>
      <vt:lpstr>Оформление по умолчанию</vt:lpstr>
      <vt:lpstr>Symbolic calendar days of rest and celebrations</vt:lpstr>
      <vt:lpstr>Holidays</vt:lpstr>
      <vt:lpstr>F. ex., Christmas,             St,  Paretic's Day             Easter             and others              </vt:lpstr>
      <vt:lpstr>Christmas</vt:lpstr>
      <vt:lpstr>Презентация PowerPoint</vt:lpstr>
      <vt:lpstr>New Year</vt:lpstr>
      <vt:lpstr>Презентация PowerPoint</vt:lpstr>
      <vt:lpstr>Easter </vt:lpstr>
      <vt:lpstr>Презентация PowerPoint</vt:lpstr>
      <vt:lpstr>Festivals</vt:lpstr>
      <vt:lpstr>                                                                                          Festival of castellers(human castles) in                                                                                                                                 Barcelona </vt:lpstr>
      <vt:lpstr>Hudak  Festival  in Japan </vt:lpstr>
      <vt:lpstr>Public Bank Holidays</vt:lpstr>
      <vt:lpstr>      St. Patrick's Day</vt:lpstr>
      <vt:lpstr>Late May bank holiday</vt:lpstr>
      <vt:lpstr>Types of holidays</vt:lpstr>
      <vt:lpstr>Презентация PowerPoint</vt:lpstr>
      <vt:lpstr>Презентация PowerPoint</vt:lpstr>
      <vt:lpstr>Презентация PowerPoint</vt:lpstr>
      <vt:lpstr>Презентация PowerPoint</vt:lpstr>
      <vt:lpstr>Oktoberfest is a 16-day festival celebrating beer held annually in Munich, Bavaria, Germany, running from late September to the first weekend in October. It is one of the most famous events in Germany and is the world's largest fair, To the locals, it is not called Oktoberfest, but "die Wiesn" - after the colloquial name of the fairgrounds themselves. The Oktoberfest is an important part of Bavarian culture, having been held since 1810. </vt:lpstr>
      <vt:lpstr>To mask</vt:lpstr>
      <vt:lpstr>To observe</vt:lpstr>
      <vt:lpstr>To celebrate</vt:lpstr>
      <vt:lpstr>To commemorate</vt:lpstr>
      <vt:lpstr>To preserve, to keep  tradition</vt:lpstr>
      <vt:lpstr>To recognize an occasion, data</vt:lpstr>
      <vt:lpstr>To honour </vt:lpstr>
      <vt:lpstr> to hold a demonstration </vt:lpstr>
      <vt:lpstr>to sponsor a parade </vt:lpstr>
      <vt:lpstr>to give a party (to throw a party) (colloq.) </vt:lpstr>
      <vt:lpstr>to demonstrate labor solidarity </vt:lpstr>
      <vt:lpstr>to have family get together </vt:lpstr>
      <vt:lpstr>merry-making</vt:lpstr>
      <vt:lpstr>to give presents (BE), gifts (AE) </vt:lpstr>
      <vt:lpstr>to send greeting cards, Valentine cards </vt:lpstr>
      <vt:lpstr>to go treat or tricking  </vt:lpstr>
      <vt:lpstr>to ask a penny for the guy </vt:lpstr>
      <vt:lpstr>to have bonfires </vt:lpstr>
      <vt:lpstr>to lay wreaths </vt:lpstr>
      <vt:lpstr>New Year's Day falls on  January 1 and marks  the start  of a new year  according to  the Gregorian calendar.  It marks the end of  New Year's Eve celebrations  in the United States  and gives many Americans a  chance to remember the previous year. </vt:lpstr>
      <vt:lpstr>Here some traditions of Celebrating New Year</vt:lpstr>
      <vt:lpstr>Traditions of Celebrating New Year</vt:lpstr>
      <vt:lpstr>Traditions of Celebrating New Year</vt:lpstr>
      <vt:lpstr>Traditions of Celebrating New Year</vt:lpstr>
      <vt:lpstr>Traditions of Celebrating New Year</vt:lpstr>
      <vt:lpstr>Halloween</vt:lpstr>
      <vt:lpstr>Traditions of Halloween</vt:lpstr>
      <vt:lpstr>Traditions of Halloween</vt:lpstr>
      <vt:lpstr>There are plenty of gifts we may present on different occasions, on such holidays as:</vt:lpstr>
      <vt:lpstr>New Year</vt:lpstr>
      <vt:lpstr>Easter</vt:lpstr>
      <vt:lpstr>St. Valentine’s Day</vt:lpstr>
      <vt:lpstr>Birthday</vt:lpstr>
      <vt:lpstr> Special celebration foods</vt:lpstr>
      <vt:lpstr>Christmas foods</vt:lpstr>
      <vt:lpstr>The Christmas bird</vt:lpstr>
      <vt:lpstr>No British Christmas is complete without a Christmas Pudding!</vt:lpstr>
      <vt:lpstr>Презентация PowerPoint</vt:lpstr>
      <vt:lpstr>Easter eggs</vt:lpstr>
      <vt:lpstr>Roasted Chestnuts</vt:lpstr>
      <vt:lpstr>Mulled wine</vt:lpstr>
      <vt:lpstr>   Folklore</vt:lpstr>
      <vt:lpstr>There are several types of folklore:</vt:lpstr>
      <vt:lpstr>To VERBAL folklore belong:</vt:lpstr>
      <vt:lpstr>To PARTLY VERBAL folklore belong:</vt:lpstr>
      <vt:lpstr>To NON-VERBAL folklore belong:</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61</cp:revision>
  <dcterms:created xsi:type="dcterms:W3CDTF">2012-11-15T20:23:13Z</dcterms:created>
  <dcterms:modified xsi:type="dcterms:W3CDTF">2012-11-20T16:26:30Z</dcterms:modified>
</cp:coreProperties>
</file>