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709" autoAdjust="0"/>
  </p:normalViewPr>
  <p:slideViewPr>
    <p:cSldViewPr>
      <p:cViewPr varScale="1">
        <p:scale>
          <a:sx n="70" d="100"/>
          <a:sy n="70" d="100"/>
        </p:scale>
        <p:origin x="-87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74A6F-84CA-459E-B68E-EBFD88111895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2E308BB-E725-4F94-9E0A-E1AA737E2E7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74A6F-84CA-459E-B68E-EBFD88111895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308BB-E725-4F94-9E0A-E1AA737E2E7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2E308BB-E725-4F94-9E0A-E1AA737E2E7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74A6F-84CA-459E-B68E-EBFD88111895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74A6F-84CA-459E-B68E-EBFD88111895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2E308BB-E725-4F94-9E0A-E1AA737E2E7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74A6F-84CA-459E-B68E-EBFD88111895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2E308BB-E725-4F94-9E0A-E1AA737E2E7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AF74A6F-84CA-459E-B68E-EBFD88111895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308BB-E725-4F94-9E0A-E1AA737E2E7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74A6F-84CA-459E-B68E-EBFD88111895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2E308BB-E725-4F94-9E0A-E1AA737E2E76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74A6F-84CA-459E-B68E-EBFD88111895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2E308BB-E725-4F94-9E0A-E1AA737E2E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74A6F-84CA-459E-B68E-EBFD88111895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2E308BB-E725-4F94-9E0A-E1AA737E2E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2E308BB-E725-4F94-9E0A-E1AA737E2E76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74A6F-84CA-459E-B68E-EBFD88111895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2E308BB-E725-4F94-9E0A-E1AA737E2E7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AF74A6F-84CA-459E-B68E-EBFD88111895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AF74A6F-84CA-459E-B68E-EBFD88111895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2E308BB-E725-4F94-9E0A-E1AA737E2E76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dictionary.reference.com/browse/which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dictionary.reference.com/browse/green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Constituent parts of national </a:t>
            </a:r>
            <a:endParaRPr lang="ru-RU" dirty="0"/>
          </a:p>
        </p:txBody>
      </p:sp>
      <p:pic>
        <p:nvPicPr>
          <p:cNvPr id="3" name="Рисунок 2" descr="1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497354"/>
            <a:ext cx="8715436" cy="444372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smtClean="0"/>
              <a:t>Wreaths of evergreen</a:t>
            </a:r>
            <a:r>
              <a:rPr lang="en-US" sz="2800" dirty="0" smtClean="0"/>
              <a:t> - a circular band of flowers, foliage, or any ornamental work, for adorning the head or for any decorative purpose; a garland or chaplet. 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4" name="Рисунок 3" descr="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16" y="2643182"/>
            <a:ext cx="30480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b="1" dirty="0" smtClean="0"/>
              <a:t>Garland </a:t>
            </a:r>
            <a:r>
              <a:rPr lang="en-US" sz="2400" dirty="0" smtClean="0"/>
              <a:t>- a wreath or festoon of flowers, leaves, or other material, worn for ornament or as an honor or hung on something as a decoration: A garland of laurel was placed on the winner's head. 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Рисунок 3" descr="1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7430"/>
            <a:ext cx="9144000" cy="309067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Holly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foliage and berries, used for decoration, especially during the Christmas season. </a:t>
            </a:r>
            <a:endParaRPr lang="ru-RU" sz="2800" dirty="0"/>
          </a:p>
        </p:txBody>
      </p:sp>
      <p:pic>
        <p:nvPicPr>
          <p:cNvPr id="5" name="Содержимое 4" descr="12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114800" y="1803400"/>
            <a:ext cx="3657600" cy="3175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1" dirty="0" smtClean="0"/>
              <a:t>Fir cone</a:t>
            </a:r>
            <a:r>
              <a:rPr lang="en-US" sz="1600" dirty="0" smtClean="0"/>
              <a:t> - the seed-producing cone of a fir tree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3" name="Рисунок 2" descr="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1500174"/>
            <a:ext cx="6477013" cy="48577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Mistletoe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a European plant, </a:t>
            </a:r>
            <a:r>
              <a:rPr lang="en-US" dirty="0" err="1" smtClean="0"/>
              <a:t>Viscum</a:t>
            </a:r>
            <a:r>
              <a:rPr lang="en-US" dirty="0" smtClean="0"/>
              <a:t> album,  having yellowish flowers and white berries, growing parasitically on various trees, used in Christmas decorations.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1" dirty="0" smtClean="0"/>
              <a:t>Bonfire</a:t>
            </a:r>
            <a:r>
              <a:rPr lang="en-US" sz="1600" dirty="0" smtClean="0"/>
              <a:t> – A large fire built outdoors, as for signaling or in celebration of an event.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New Year tree decorations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376758"/>
          </a:xfrm>
        </p:spPr>
        <p:txBody>
          <a:bodyPr vert="wordArtVert">
            <a:noAutofit/>
          </a:bodyPr>
          <a:lstStyle/>
          <a:p>
            <a:r>
              <a:rPr lang="en-US" sz="2800" dirty="0" smtClean="0"/>
              <a:t>something used to decorate.</a:t>
            </a:r>
            <a:endParaRPr lang="ru-RU" sz="2800" dirty="0"/>
          </a:p>
        </p:txBody>
      </p:sp>
      <p:pic>
        <p:nvPicPr>
          <p:cNvPr id="5" name="Содержимое 4" descr="11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428992" y="714356"/>
            <a:ext cx="4857760" cy="550072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Trimmings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anything used or serving to decorate or complete: </a:t>
            </a:r>
            <a:r>
              <a:rPr lang="en-US" sz="2800" i="1" dirty="0" smtClean="0"/>
              <a:t>the trimmings of a Christmas tree.</a:t>
            </a:r>
            <a:r>
              <a:rPr lang="en-US" sz="2800" dirty="0" smtClean="0"/>
              <a:t> </a:t>
            </a:r>
            <a:endParaRPr lang="ru-RU" sz="2800" dirty="0"/>
          </a:p>
        </p:txBody>
      </p:sp>
      <p:pic>
        <p:nvPicPr>
          <p:cNvPr id="5" name="Содержимое 4" descr="11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62350" y="866775"/>
            <a:ext cx="4762500" cy="50482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sz="2200" b="1" dirty="0" smtClean="0"/>
              <a:t>Small lights</a:t>
            </a:r>
            <a:r>
              <a:rPr lang="en-US" sz="2200" dirty="0" smtClean="0"/>
              <a:t> - little electric lamps that help to decorate trees,  homes,  apartments, windows </a:t>
            </a:r>
            <a:r>
              <a:rPr lang="en-US" sz="2200" dirty="0" err="1" smtClean="0"/>
              <a:t>ets</a:t>
            </a:r>
            <a:r>
              <a:rPr lang="en-US" sz="2200" dirty="0" smtClean="0"/>
              <a:t>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3" name="Рисунок 2" descr="1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1571612"/>
            <a:ext cx="6929454" cy="46196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Ornament(s)</a:t>
            </a:r>
            <a:r>
              <a:rPr lang="en-US" sz="2400" dirty="0" smtClean="0"/>
              <a:t> – 1)an accessory, article, or detail used to beautify the appearance of something to </a:t>
            </a:r>
            <a:r>
              <a:rPr lang="en-US" sz="2400" u="sng" dirty="0" smtClean="0">
                <a:solidFill>
                  <a:schemeClr val="bg1"/>
                </a:solidFill>
                <a:hlinkClick r:id="rId2"/>
              </a:rPr>
              <a:t>which</a:t>
            </a:r>
            <a:r>
              <a:rPr lang="en-US" sz="2400" dirty="0" smtClean="0"/>
              <a:t> it is added or of which it is a part.2)decorations collectively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4" name="Рисунок 3" descr="1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571744"/>
            <a:ext cx="8572560" cy="384838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Fairy lights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small </a:t>
            </a:r>
            <a:r>
              <a:rPr lang="en-US" sz="2800" dirty="0" err="1" smtClean="0"/>
              <a:t>coloured</a:t>
            </a:r>
            <a:r>
              <a:rPr lang="en-US" sz="2800" dirty="0" smtClean="0"/>
              <a:t> electric bulbs strung together and used for decoration, </a:t>
            </a:r>
            <a:r>
              <a:rPr lang="en-US" sz="2800" dirty="0" err="1" smtClean="0"/>
              <a:t>esp</a:t>
            </a:r>
            <a:r>
              <a:rPr lang="en-US" sz="2800" dirty="0" smtClean="0"/>
              <a:t> on a Christmas tree</a:t>
            </a:r>
            <a:endParaRPr lang="ru-RU" sz="2800" dirty="0"/>
          </a:p>
        </p:txBody>
      </p:sp>
      <p:pic>
        <p:nvPicPr>
          <p:cNvPr id="5" name="Содержимое 4" descr="11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124200" y="1276350"/>
            <a:ext cx="5638800" cy="42291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Bauble</a:t>
            </a:r>
            <a:r>
              <a:rPr lang="en-US" sz="2800" dirty="0" smtClean="0"/>
              <a:t> -  a showy toy or trinket of little value; trifle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3" name="Рисунок 2" descr="1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1643050"/>
            <a:ext cx="6667500" cy="41719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Glitter </a:t>
            </a:r>
            <a:r>
              <a:rPr lang="en-US" sz="3600" dirty="0" smtClean="0"/>
              <a:t>- 1)to reflect light with a brilliant, sparkling luster; sparkle with reflected light. 2.)to make a brilliant show.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Рисунок 3" descr="1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2500306"/>
            <a:ext cx="6939325" cy="414337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Evergreen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smtClean="0"/>
              <a:t>1</a:t>
            </a:r>
            <a:r>
              <a:rPr lang="en-US" sz="2000" dirty="0" smtClean="0"/>
              <a:t>)(of trees, shrubs, etc.) having </a:t>
            </a:r>
            <a:r>
              <a:rPr lang="en-US" sz="2000" u="sng" dirty="0" smtClean="0">
                <a:hlinkClick r:id="rId2"/>
              </a:rPr>
              <a:t>green</a:t>
            </a:r>
            <a:r>
              <a:rPr lang="en-US" sz="2000" dirty="0" smtClean="0"/>
              <a:t>  leaves throughout the entire year, the leaves of the past season not being shed until after the new foliage has been completely formed. 2) remaining fresh and vital</a:t>
            </a:r>
            <a:endParaRPr lang="ru-RU" sz="2000" dirty="0" smtClean="0"/>
          </a:p>
          <a:p>
            <a:endParaRPr lang="ru-RU" dirty="0"/>
          </a:p>
        </p:txBody>
      </p:sp>
      <p:pic>
        <p:nvPicPr>
          <p:cNvPr id="5" name="Содержимое 4" descr="119.pn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4324350" y="1671637"/>
            <a:ext cx="3238500" cy="3438525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86</TotalTime>
  <Words>260</Words>
  <Application>Microsoft Office PowerPoint</Application>
  <PresentationFormat>Экран (4:3)</PresentationFormat>
  <Paragraphs>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Официальная</vt:lpstr>
      <vt:lpstr>Constituent parts of national </vt:lpstr>
      <vt:lpstr>New Year tree decorations </vt:lpstr>
      <vt:lpstr>Trimmings</vt:lpstr>
      <vt:lpstr>Small lights - little electric lamps that help to decorate trees,  homes,  apartments, windows ets. </vt:lpstr>
      <vt:lpstr>Ornament(s) – 1)an accessory, article, or detail used to beautify the appearance of something to which it is added or of which it is a part.2)decorations collectively </vt:lpstr>
      <vt:lpstr>Fairy lights</vt:lpstr>
      <vt:lpstr>Bauble -  a showy toy or trinket of little value; trifle </vt:lpstr>
      <vt:lpstr>Glitter - 1)to reflect light with a brilliant, sparkling luster; sparkle with reflected light. 2.)to make a brilliant show.  </vt:lpstr>
      <vt:lpstr>Evergreen </vt:lpstr>
      <vt:lpstr>Wreaths of evergreen - a circular band of flowers, foliage, or any ornamental work, for adorning the head or for any decorative purpose; a garland or chaplet.  </vt:lpstr>
      <vt:lpstr>Garland - a wreath or festoon of flowers, leaves, or other material, worn for ornament or as an honor or hung on something as a decoration: A garland of laurel was placed on the winner's head.  </vt:lpstr>
      <vt:lpstr>Holly </vt:lpstr>
      <vt:lpstr>Fir cone - the seed-producing cone of a fir tree </vt:lpstr>
      <vt:lpstr>Mistletoe</vt:lpstr>
      <vt:lpstr>Bonfire – A large fire built outdoors, as for signaling or in celebration of an event.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Constituent parts of national </dc:title>
  <dc:creator>PUMA</dc:creator>
  <cp:lastModifiedBy>PUMA</cp:lastModifiedBy>
  <cp:revision>9</cp:revision>
  <dcterms:created xsi:type="dcterms:W3CDTF">2012-11-20T13:44:03Z</dcterms:created>
  <dcterms:modified xsi:type="dcterms:W3CDTF">2012-11-20T15:10:16Z</dcterms:modified>
</cp:coreProperties>
</file>