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1" r:id="rId10"/>
    <p:sldId id="264" r:id="rId11"/>
    <p:sldId id="265" r:id="rId12"/>
    <p:sldId id="266" r:id="rId13"/>
    <p:sldId id="267" r:id="rId14"/>
    <p:sldId id="268" r:id="rId15"/>
    <p:sldId id="269" r:id="rId16"/>
    <p:sldId id="273" r:id="rId17"/>
    <p:sldId id="27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5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0E74D8-2AD8-4B84-B527-AC721A449FA2}" type="datetimeFigureOut">
              <a:rPr lang="ru-RU" smtClean="0"/>
              <a:pPr/>
              <a:t>21.02.2012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2BF727-EE3D-417D-9397-DE7C2110ACD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2BF727-EE3D-417D-9397-DE7C2110ACD8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2BF727-EE3D-417D-9397-DE7C2110ACD8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2BF727-EE3D-417D-9397-DE7C2110ACD8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2BF727-EE3D-417D-9397-DE7C2110ACD8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2BF727-EE3D-417D-9397-DE7C2110ACD8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2BF727-EE3D-417D-9397-DE7C2110ACD8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2BF727-EE3D-417D-9397-DE7C2110ACD8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2BF727-EE3D-417D-9397-DE7C2110ACD8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2BF727-EE3D-417D-9397-DE7C2110ACD8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2BF727-EE3D-417D-9397-DE7C2110ACD8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2BF727-EE3D-417D-9397-DE7C2110ACD8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2BF727-EE3D-417D-9397-DE7C2110ACD8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2BF727-EE3D-417D-9397-DE7C2110ACD8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2BF727-EE3D-417D-9397-DE7C2110ACD8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2BF727-EE3D-417D-9397-DE7C2110ACD8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2BF727-EE3D-417D-9397-DE7C2110ACD8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2BF727-EE3D-417D-9397-DE7C2110ACD8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gif"/><Relationship Id="rId4" Type="http://schemas.openxmlformats.org/officeDocument/2006/relationships/image" Target="../media/image4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2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MG_14орнгпген25.JPG"/>
          <p:cNvPicPr>
            <a:picLocks noChangeAspect="1"/>
          </p:cNvPicPr>
          <p:nvPr/>
        </p:nvPicPr>
        <p:blipFill>
          <a:blip r:embed="rId3" cstate="print">
            <a:lum contrast="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8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ush Script Std" pitchFamily="50" charset="0"/>
              </a:rPr>
              <a:t>Exams</a:t>
            </a:r>
            <a:endParaRPr lang="ru-RU" sz="6000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6" name="Рисунок 5" descr="DSCF3410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71736" y="2025744"/>
            <a:ext cx="6572264" cy="4832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130565966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2786050" cy="42470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4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3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2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3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>
                <a:alpha val="62000"/>
              </a:srgbClr>
            </a:gs>
            <a:gs pos="17999">
              <a:srgbClr val="FEE7F2"/>
            </a:gs>
            <a:gs pos="36000">
              <a:srgbClr val="FAC77D">
                <a:alpha val="73000"/>
              </a:srgbClr>
            </a:gs>
            <a:gs pos="61000">
              <a:srgbClr val="FBA97D"/>
            </a:gs>
            <a:gs pos="82001">
              <a:srgbClr val="FBD49C">
                <a:alpha val="68000"/>
              </a:srgbClr>
            </a:gs>
            <a:gs pos="100000">
              <a:srgbClr val="FEE7F2">
                <a:alpha val="64000"/>
              </a:srgb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SC06252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857232"/>
            <a:ext cx="3536163" cy="4714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b53ce26d60f44c97e467fcf0534853019c6e081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00430" y="2071678"/>
            <a:ext cx="2381280" cy="2381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 </a:t>
            </a:r>
            <a:endParaRPr lang="ru-RU" dirty="0"/>
          </a:p>
        </p:txBody>
      </p:sp>
      <p:pic>
        <p:nvPicPr>
          <p:cNvPr id="6" name="Рисунок 5" descr="A11_16_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14678" y="2000240"/>
            <a:ext cx="2428892" cy="24814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2010-09-08_10040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28992" y="1071546"/>
            <a:ext cx="3286148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1571604" y="2893205"/>
            <a:ext cx="5286392" cy="39647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en-GB" sz="6000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ush Script Std" pitchFamily="50" charset="0"/>
              </a:rPr>
              <a:t>Students’ life</a:t>
            </a:r>
            <a:endParaRPr lang="ru-RU" sz="6000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Рисунок 11" descr="DSCF3408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071934" y="785794"/>
            <a:ext cx="4786314" cy="35897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x_a413749e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572000" y="3500438"/>
            <a:ext cx="4071966" cy="3146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6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3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60"/>
                            </p:stCondLst>
                            <p:childTnLst>
                              <p:par>
                                <p:cTn id="2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9.25926E-6 L 0.35434 -0.34652 " pathEditMode="relative" ptsTypes="AA">
                                      <p:cBhvr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60"/>
                            </p:stCondLst>
                            <p:childTnLst>
                              <p:par>
                                <p:cTn id="2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81481E-6 L 0.29132 -4.81481E-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560"/>
                            </p:stCondLst>
                            <p:childTnLst>
                              <p:par>
                                <p:cTn id="2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11022E-16 L 0.30712 0.23171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60"/>
                            </p:stCondLst>
                            <p:childTnLst>
                              <p:par>
                                <p:cTn id="3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0.32292 0.21852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" y="1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9560"/>
                            </p:stCondLst>
                            <p:childTnLst>
                              <p:par>
                                <p:cTn id="3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81481E-6 L -0.30712 -4.81481E-6 " pathEditMode="relative" ptsTypes="AA">
                                      <p:cBhvr>
                                        <p:cTn id="3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1560"/>
                            </p:stCondLst>
                            <p:childTnLst>
                              <p:par>
                                <p:cTn id="3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7037E-6 L -0.38576 -0.3083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3" y="-1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>
                <a:alpha val="51000"/>
              </a:srgbClr>
            </a:gs>
            <a:gs pos="50000">
              <a:srgbClr val="9CB86E"/>
            </a:gs>
            <a:gs pos="100000">
              <a:srgbClr val="156B13">
                <a:alpha val="43000"/>
              </a:srgb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ush Script Std" pitchFamily="50" charset="0"/>
              </a:rPr>
              <a:t>     Hostel</a:t>
            </a:r>
            <a:endParaRPr lang="ru-RU" sz="6000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 </a:t>
            </a:r>
            <a:endParaRPr lang="ru-RU" dirty="0"/>
          </a:p>
        </p:txBody>
      </p:sp>
      <p:pic>
        <p:nvPicPr>
          <p:cNvPr id="5" name="Рисунок 4" descr="ALIM0311 - копи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2285992"/>
            <a:ext cx="4191029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DSC_008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00600" y="1214422"/>
            <a:ext cx="4343400" cy="2905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ALIM031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4000496" cy="3000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DSC_000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71934" y="3952875"/>
            <a:ext cx="4343400" cy="2905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80"/>
                            </p:stCondLst>
                            <p:childTnLst>
                              <p:par>
                                <p:cTn id="11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80"/>
                            </p:stCondLst>
                            <p:childTnLst>
                              <p:par>
                                <p:cTn id="2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ush Script Std" pitchFamily="50" charset="0"/>
              </a:rPr>
              <a:t>Our holidays</a:t>
            </a:r>
            <a:endParaRPr lang="ru-RU" sz="6000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 </a:t>
            </a:r>
            <a:endParaRPr lang="ru-RU" dirty="0"/>
          </a:p>
        </p:txBody>
      </p:sp>
      <p:pic>
        <p:nvPicPr>
          <p:cNvPr id="4" name="Рисунок 3" descr="aaaa0000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214422"/>
            <a:ext cx="4929190" cy="28050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498ddc6eb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84142" y="4286256"/>
            <a:ext cx="3759858" cy="24288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p084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29256" y="1785926"/>
            <a:ext cx="3429023" cy="2240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0ebdd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57290" y="4236249"/>
            <a:ext cx="3571868" cy="26217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80"/>
                            </p:stCondLst>
                            <p:childTnLst>
                              <p:par>
                                <p:cTn id="11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480"/>
                            </p:stCondLst>
                            <p:childTnLst>
                              <p:par>
                                <p:cTn id="22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480"/>
                            </p:stCondLst>
                            <p:childTnLst>
                              <p:par>
                                <p:cTn id="28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7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ush Script Std" pitchFamily="50" charset="0"/>
              </a:rPr>
              <a:t>Our homework</a:t>
            </a:r>
            <a:endParaRPr lang="ru-RU" sz="6000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6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z_39b23e75шгщщ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85852" y="1714464"/>
            <a:ext cx="6858048" cy="5143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Волна 7"/>
          <p:cNvSpPr/>
          <p:nvPr/>
        </p:nvSpPr>
        <p:spPr>
          <a:xfrm>
            <a:off x="2571736" y="0"/>
            <a:ext cx="4143404" cy="1928802"/>
          </a:xfrm>
          <a:prstGeom prst="wave">
            <a:avLst>
              <a:gd name="adj1" fmla="val 8430"/>
              <a:gd name="adj2" fmla="val 0"/>
            </a:avLst>
          </a:prstGeom>
          <a:blipFill dpi="0" rotWithShape="1">
            <a:blip r:embed="rId5" cstate="print">
              <a:alphaModFix amt="56000"/>
              <a:lum/>
            </a:blip>
            <a:srcRect/>
            <a:stretch>
              <a:fillRect l="-5000" t="-6000" r="-6000" b="-3000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b="1" spc="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ush Script Std" pitchFamily="50" charset="0"/>
              </a:rPr>
              <a:t>Our group</a:t>
            </a:r>
            <a:endParaRPr lang="ru-RU" sz="6000" b="1" spc="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6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Волна 7"/>
          <p:cNvSpPr/>
          <p:nvPr/>
        </p:nvSpPr>
        <p:spPr>
          <a:xfrm>
            <a:off x="2571736" y="0"/>
            <a:ext cx="4143404" cy="1928802"/>
          </a:xfrm>
          <a:prstGeom prst="wave">
            <a:avLst>
              <a:gd name="adj1" fmla="val 8430"/>
              <a:gd name="adj2" fmla="val 0"/>
            </a:avLst>
          </a:prstGeom>
          <a:blipFill dpi="0" rotWithShape="1">
            <a:blip r:embed="rId4" cstate="print">
              <a:alphaModFix amt="56000"/>
              <a:lum/>
            </a:blip>
            <a:srcRect/>
            <a:stretch>
              <a:fillRect l="-5000" t="-6000" r="-6000" b="-3000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 </a:t>
            </a:r>
            <a:endParaRPr lang="ru-RU" dirty="0"/>
          </a:p>
        </p:txBody>
      </p:sp>
      <p:pic>
        <p:nvPicPr>
          <p:cNvPr id="2050" name="Picture 2" descr="L:\Новая папка\z_c9fc3886шщшщ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10" y="1214421"/>
            <a:ext cx="7215238" cy="54114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>
            <a:lum/>
          </a:blip>
          <a:stretch>
            <a:fillRect l="-5000" t="-6000" r="-6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GB" dirty="0" smtClean="0"/>
              <a:t> </a:t>
            </a:r>
            <a:r>
              <a:rPr lang="en-GB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 Premr Pro Smbd" pitchFamily="18" charset="0"/>
              </a:rPr>
              <a:t>Thanks </a:t>
            </a:r>
          </a:p>
          <a:p>
            <a:pPr algn="ctr">
              <a:buNone/>
            </a:pPr>
            <a:r>
              <a:rPr lang="en-GB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 Premr Pro Smbd" pitchFamily="18" charset="0"/>
              </a:rPr>
              <a:t>for your </a:t>
            </a:r>
          </a:p>
          <a:p>
            <a:pPr algn="ctr">
              <a:buNone/>
            </a:pPr>
            <a:r>
              <a:rPr lang="en-GB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 Premr Pro Smbd" pitchFamily="18" charset="0"/>
              </a:rPr>
              <a:t>attention!</a:t>
            </a:r>
            <a:endParaRPr lang="ru-RU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 Premr Pro Smbd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>
                <a:alpha val="66000"/>
              </a:srgbClr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Выноска-облако 9"/>
          <p:cNvSpPr/>
          <p:nvPr/>
        </p:nvSpPr>
        <p:spPr>
          <a:xfrm rot="467490">
            <a:off x="2569160" y="274658"/>
            <a:ext cx="3648442" cy="1264345"/>
          </a:xfrm>
          <a:prstGeom prst="cloudCallout">
            <a:avLst>
              <a:gd name="adj1" fmla="val 88166"/>
              <a:gd name="adj2" fmla="val 22484"/>
            </a:avLst>
          </a:prstGeom>
          <a:blipFill dpi="0" rotWithShape="1">
            <a:blip r:embed="rId3" cstate="print">
              <a:alphaModFix amt="55000"/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ush Script Std" pitchFamily="50" charset="0"/>
              </a:rPr>
              <a:t>Entrance exams</a:t>
            </a:r>
            <a:endParaRPr lang="ru-RU" sz="6000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 </a:t>
            </a:r>
            <a:endParaRPr lang="ru-RU" dirty="0"/>
          </a:p>
        </p:txBody>
      </p:sp>
      <p:pic>
        <p:nvPicPr>
          <p:cNvPr id="4" name="Рисунок 3" descr="Изображение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00100" y="1550513"/>
            <a:ext cx="7358114" cy="5408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6000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ush Script Std" pitchFamily="50" charset="0"/>
              </a:rPr>
              <a:t>Our first day at the University</a:t>
            </a:r>
            <a:endParaRPr lang="ru-RU" sz="6000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Содержимое 6" descr="News66-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28596" y="1500174"/>
            <a:ext cx="3786214" cy="28775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news54-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14546" y="4500570"/>
            <a:ext cx="4714908" cy="20568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news54-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6314" y="1571612"/>
            <a:ext cx="3919812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8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8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85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274638"/>
            <a:ext cx="6900882" cy="1511288"/>
          </a:xfrm>
        </p:spPr>
        <p:txBody>
          <a:bodyPr>
            <a:normAutofit fontScale="90000"/>
          </a:bodyPr>
          <a:lstStyle/>
          <a:p>
            <a:r>
              <a:rPr lang="en-GB" sz="6000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ush Script Std" pitchFamily="50" charset="0"/>
              </a:rPr>
              <a:t>          Lectures</a:t>
            </a:r>
            <a:endParaRPr lang="ru-RU" sz="6000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Содержимое 5" descr="z_71da3d1f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2952739" y="2214555"/>
            <a:ext cx="6191261" cy="4643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y_48163ccb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" y="0"/>
            <a:ext cx="3071801" cy="2285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6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69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ush Script Std" pitchFamily="50" charset="0"/>
              </a:rPr>
              <a:t>Phonetics</a:t>
            </a:r>
            <a:endParaRPr lang="ru-RU" sz="6000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Содержимое 3" descr="y_98dedcf3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0" y="1214422"/>
            <a:ext cx="7527880" cy="5643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Выноска-облако 4"/>
          <p:cNvSpPr/>
          <p:nvPr/>
        </p:nvSpPr>
        <p:spPr>
          <a:xfrm>
            <a:off x="2000232" y="3071810"/>
            <a:ext cx="1500198" cy="1143008"/>
          </a:xfrm>
          <a:prstGeom prst="cloudCallout">
            <a:avLst>
              <a:gd name="adj1" fmla="val 72199"/>
              <a:gd name="adj2" fmla="val 76468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i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MEOW?!</a:t>
            </a:r>
            <a:endParaRPr lang="ru-RU" sz="1600" b="1" i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Овальная выноска 5"/>
          <p:cNvSpPr/>
          <p:nvPr/>
        </p:nvSpPr>
        <p:spPr>
          <a:xfrm rot="991804">
            <a:off x="6475554" y="2643878"/>
            <a:ext cx="2287405" cy="1504479"/>
          </a:xfrm>
          <a:prstGeom prst="wedgeEllipseCallout">
            <a:avLst>
              <a:gd name="adj1" fmla="val -47365"/>
              <a:gd name="adj2" fmla="val 75748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dirty="0" smtClean="0"/>
              <a:t>[</a:t>
            </a:r>
            <a:r>
              <a:rPr lang="en-GB" sz="4400" dirty="0" err="1" smtClean="0"/>
              <a:t>kæt</a:t>
            </a:r>
            <a:r>
              <a:rPr lang="en-GB" sz="4400" dirty="0" smtClean="0"/>
              <a:t>]</a:t>
            </a:r>
            <a:endParaRPr lang="ru-RU" sz="4400" dirty="0" smtClean="0"/>
          </a:p>
          <a:p>
            <a:pPr algn="ctr"/>
            <a:endParaRPr lang="ru-RU" dirty="0"/>
          </a:p>
        </p:txBody>
      </p:sp>
      <p:sp>
        <p:nvSpPr>
          <p:cNvPr id="7" name="Овальная выноска 6"/>
          <p:cNvSpPr/>
          <p:nvPr/>
        </p:nvSpPr>
        <p:spPr>
          <a:xfrm rot="991804">
            <a:off x="381039" y="508606"/>
            <a:ext cx="2287405" cy="1504479"/>
          </a:xfrm>
          <a:prstGeom prst="wedgeEllipseCallout">
            <a:avLst>
              <a:gd name="adj1" fmla="val 61459"/>
              <a:gd name="adj2" fmla="val 43248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dirty="0" smtClean="0"/>
              <a:t>[</a:t>
            </a:r>
            <a:r>
              <a:rPr lang="en-GB" sz="4400" dirty="0" err="1" smtClean="0"/>
              <a:t>kæt</a:t>
            </a:r>
            <a:r>
              <a:rPr lang="en-GB" sz="4400" dirty="0" smtClean="0"/>
              <a:t>]</a:t>
            </a:r>
            <a:endParaRPr lang="ru-RU" sz="4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"/>
                            </p:stCondLst>
                            <p:childTnLst>
                              <p:par>
                                <p:cTn id="1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40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9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7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6000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ush Script Std" pitchFamily="50" charset="0"/>
              </a:rPr>
              <a:t>             Grammar</a:t>
            </a:r>
            <a:endParaRPr lang="ru-RU" sz="6000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 </a:t>
            </a:r>
            <a:endParaRPr lang="ru-RU" dirty="0"/>
          </a:p>
        </p:txBody>
      </p:sp>
      <p:pic>
        <p:nvPicPr>
          <p:cNvPr id="4" name="Рисунок 3" descr="Изображение 01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369189"/>
            <a:ext cx="4986668" cy="44888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8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6000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ush Script Std" pitchFamily="50" charset="0"/>
              </a:rPr>
              <a:t>English speech practice</a:t>
            </a:r>
            <a:endParaRPr lang="ru-RU" sz="6000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 </a:t>
            </a:r>
            <a:endParaRPr lang="ru-RU" dirty="0"/>
          </a:p>
        </p:txBody>
      </p:sp>
      <p:pic>
        <p:nvPicPr>
          <p:cNvPr id="5" name="Рисунок 4" descr="BDEFB13D2951-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55230">
            <a:off x="4658808" y="4097744"/>
            <a:ext cx="4317998" cy="2428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68000"/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ush Script Std" pitchFamily="50" charset="0"/>
              </a:rPr>
              <a:t>Other subjects</a:t>
            </a:r>
            <a:endParaRPr lang="ru-RU" sz="6000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 </a:t>
            </a:r>
            <a:endParaRPr lang="ru-RU" dirty="0"/>
          </a:p>
        </p:txBody>
      </p:sp>
      <p:pic>
        <p:nvPicPr>
          <p:cNvPr id="6" name="Рисунок 5" descr="Изображение 00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14480" y="1428736"/>
            <a:ext cx="5643602" cy="49916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Изображение 00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43042" y="1571612"/>
            <a:ext cx="5786248" cy="47149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Изображение 00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85918" y="1357298"/>
            <a:ext cx="5643602" cy="4795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Изображение 01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928794" y="1142984"/>
            <a:ext cx="5648960" cy="5049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Изображение 01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357422" y="1714488"/>
            <a:ext cx="5704782" cy="4507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6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6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6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6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6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Изображение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36259" cy="6715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L:\Новая папка\z_452475c8шг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742602"/>
            <a:ext cx="8001056" cy="58820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</TotalTime>
  <Words>72</Words>
  <Application>Microsoft Office PowerPoint</Application>
  <PresentationFormat>Экран (4:3)</PresentationFormat>
  <Paragraphs>47</Paragraphs>
  <Slides>17</Slides>
  <Notes>17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Entrance exams</vt:lpstr>
      <vt:lpstr>Our first day at the University</vt:lpstr>
      <vt:lpstr>          Lectures</vt:lpstr>
      <vt:lpstr>Phonetics</vt:lpstr>
      <vt:lpstr>             Grammar</vt:lpstr>
      <vt:lpstr>English speech practice</vt:lpstr>
      <vt:lpstr>Other subjects</vt:lpstr>
      <vt:lpstr>Слайд 9</vt:lpstr>
      <vt:lpstr>Exams</vt:lpstr>
      <vt:lpstr>Students’ life</vt:lpstr>
      <vt:lpstr>     Hostel</vt:lpstr>
      <vt:lpstr>Our holidays</vt:lpstr>
      <vt:lpstr>Our homework</vt:lpstr>
      <vt:lpstr>Our group</vt:lpstr>
      <vt:lpstr>Слайд 16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62</cp:revision>
  <dcterms:modified xsi:type="dcterms:W3CDTF">2012-02-21T19:53:08Z</dcterms:modified>
</cp:coreProperties>
</file>