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98" r:id="rId8"/>
    <p:sldId id="299" r:id="rId9"/>
    <p:sldId id="268" r:id="rId10"/>
    <p:sldId id="267" r:id="rId11"/>
    <p:sldId id="269" r:id="rId12"/>
    <p:sldId id="262" r:id="rId13"/>
    <p:sldId id="263" r:id="rId14"/>
    <p:sldId id="264" r:id="rId15"/>
    <p:sldId id="265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6" autoAdjust="0"/>
    <p:restoredTop sz="93606" autoAdjust="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3ED1-5FD2-4328-B5A8-EE3B3CC9F0D9}" type="datetimeFigureOut">
              <a:rPr lang="be-BY" smtClean="0"/>
              <a:t>24.05.2012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A1AAD-B54B-4B6E-BD9E-B97AC3DAF1B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30624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A1AAD-B54B-4B6E-BD9E-B97AC3DAF1B1}" type="slidenum">
              <a:rPr lang="be-BY" smtClean="0"/>
              <a:t>5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61139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3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78000">
              <a:srgbClr val="D2DDF1"/>
            </a:gs>
            <a:gs pos="92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846640" cy="30963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«Гомельский государственный университет имени Франциска Скорины»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Общежитие №2</a:t>
            </a:r>
            <a:endParaRPr lang="be-BY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3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40">
        <p:fade/>
      </p:transition>
    </mc:Choice>
    <mc:Fallback>
      <p:transition spd="med" advTm="31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716682" cy="803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58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59">
        <p:fade/>
      </p:transition>
    </mc:Choice>
    <mc:Fallback>
      <p:transition spd="med" advTm="34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54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61">
        <p:fade/>
      </p:transition>
    </mc:Choice>
    <mc:Fallback>
      <p:transition spd="med" advTm="27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В общежитии есть буфет, где студенты могут приобрести продукты.</a:t>
            </a:r>
            <a:endParaRPr lang="be-BY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4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57">
        <p:fade/>
      </p:transition>
    </mc:Choice>
    <mc:Fallback>
      <p:transition spd="med" advTm="27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036494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49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05">
        <p:fade/>
      </p:transition>
    </mc:Choice>
    <mc:Fallback>
      <p:transition spd="med" advTm="28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116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3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34">
        <p:fade/>
      </p:transition>
    </mc:Choice>
    <mc:Fallback>
      <p:transition spd="med" advTm="32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46854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08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90">
        <p:fade/>
      </p:transition>
    </mc:Choice>
    <mc:Fallback>
      <p:transition spd="med" advTm="36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Д</a:t>
            </a:r>
            <a:r>
              <a:rPr lang="ru-RU" sz="3600" b="1" dirty="0" smtClean="0">
                <a:solidFill>
                  <a:schemeClr val="bg1"/>
                </a:solidFill>
              </a:rPr>
              <a:t>ля информирования студентов оформлены стенды, где размещена различная информация .</a:t>
            </a:r>
            <a:endParaRPr lang="be-BY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8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56">
        <p:fade/>
      </p:transition>
    </mc:Choice>
    <mc:Fallback>
      <p:transition spd="med" advTm="56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72108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24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35">
        <p:fade/>
      </p:transition>
    </mc:Choice>
    <mc:Fallback>
      <p:transition spd="med" advTm="35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7253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00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56">
        <p:fade/>
      </p:transition>
    </mc:Choice>
    <mc:Fallback>
      <p:transition spd="med" advTm="27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7253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9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77">
        <p:fade/>
      </p:transition>
    </mc:Choice>
    <mc:Fallback>
      <p:transition spd="med" advTm="29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0"/>
            <a:ext cx="10620672" cy="714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17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81">
        <p:fade/>
      </p:transition>
    </mc:Choice>
    <mc:Fallback>
      <p:transition spd="med" advTm="21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25252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8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46">
        <p:fade/>
      </p:transition>
    </mc:Choice>
    <mc:Fallback>
      <p:transition spd="med" advTm="27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2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67">
        <p:fade/>
      </p:transition>
    </mc:Choice>
    <mc:Fallback>
      <p:transition spd="med" advTm="16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24527" cy="69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83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52">
        <p:fade/>
      </p:transition>
    </mc:Choice>
    <mc:Fallback>
      <p:transition spd="med" advTm="30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7652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29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86">
        <p:fade/>
      </p:transition>
    </mc:Choice>
    <mc:Fallback>
      <p:transition spd="med" advTm="20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24528" cy="69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32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53">
        <p:fade/>
      </p:transition>
    </mc:Choice>
    <mc:Fallback>
      <p:transition spd="med" advTm="29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В общежитии функционирует комната досуга «Рукодельница»</a:t>
            </a:r>
            <a:endParaRPr lang="be-BY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6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78">
        <p:fade/>
      </p:transition>
    </mc:Choice>
    <mc:Fallback>
      <p:transition spd="med" advTm="26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436" cy="89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69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01">
        <p:fade/>
      </p:transition>
    </mc:Choice>
    <mc:Fallback>
      <p:transition spd="med" advTm="18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88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45">
        <p:fade/>
      </p:transition>
    </mc:Choice>
    <mc:Fallback>
      <p:transition spd="med" advTm="18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60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58">
        <p:fade/>
      </p:transition>
    </mc:Choice>
    <mc:Fallback>
      <p:transition spd="med" advTm="34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91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44">
        <p:fade/>
      </p:transition>
    </mc:Choice>
    <mc:Fallback>
      <p:transition spd="med" advTm="23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24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92">
        <p:fade/>
      </p:transition>
    </mc:Choice>
    <mc:Fallback>
      <p:transition spd="med" advTm="33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07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10">
        <p:fade/>
      </p:transition>
    </mc:Choice>
    <mc:Fallback>
      <p:transition spd="med" advTm="26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Также в общежитии есть </a:t>
            </a:r>
            <a:r>
              <a:rPr lang="ru-RU" sz="4400" b="1" dirty="0" err="1" smtClean="0">
                <a:solidFill>
                  <a:schemeClr val="bg1"/>
                </a:solidFill>
              </a:rPr>
              <a:t>тренажорный</a:t>
            </a:r>
            <a:r>
              <a:rPr lang="ru-RU" sz="4400" b="1" dirty="0" smtClean="0">
                <a:solidFill>
                  <a:schemeClr val="bg1"/>
                </a:solidFill>
              </a:rPr>
              <a:t> зал, для студентов , которые хотят заняться спортом в свободное время.</a:t>
            </a:r>
            <a:endParaRPr lang="be-BY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7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13">
        <p:fade/>
      </p:transition>
    </mc:Choice>
    <mc:Fallback>
      <p:transition spd="med" advTm="41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54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82">
        <p:fade/>
      </p:transition>
    </mc:Choice>
    <mc:Fallback>
      <p:transition spd="med" advTm="24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11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4">
        <p:fade/>
      </p:transition>
    </mc:Choice>
    <mc:Fallback>
      <p:transition spd="med" advTm="24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ru-RU" sz="4800" dirty="0" smtClean="0">
                <a:solidFill>
                  <a:schemeClr val="bg1"/>
                </a:solidFill>
              </a:rPr>
              <a:t>Кухни общежития, где студенты могут приготовить себе еду.</a:t>
            </a:r>
            <a:endParaRPr lang="be-BY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4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14">
        <p:fade/>
      </p:transition>
    </mc:Choice>
    <mc:Fallback>
      <p:transition spd="med" advTm="36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83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10">
        <p:fade/>
      </p:transition>
    </mc:Choice>
    <mc:Fallback>
      <p:transition spd="med" advTm="25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В общежитии есть комнаты личной гигиены и места для отдыха.</a:t>
            </a:r>
            <a:endParaRPr lang="be-BY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8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27">
        <p:fade/>
      </p:transition>
    </mc:Choice>
    <mc:Fallback>
      <p:transition spd="med" advTm="32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406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00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28">
        <p:fade/>
      </p:transition>
    </mc:Choice>
    <mc:Fallback>
      <p:transition spd="med" advTm="32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36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23">
        <p:fade/>
      </p:transition>
    </mc:Choice>
    <mc:Fallback>
      <p:transition spd="med" advTm="27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96535" cy="704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37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14">
        <p:fade/>
      </p:transition>
    </mc:Choice>
    <mc:Fallback>
      <p:transition spd="med" advTm="41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406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24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05">
        <p:fade/>
      </p:transition>
    </mc:Choice>
    <mc:Fallback>
      <p:transition spd="med" advTm="29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9036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17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05">
        <p:fade/>
      </p:transition>
    </mc:Choice>
    <mc:Fallback>
      <p:transition spd="med" advTm="44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87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14">
        <p:fade/>
      </p:transition>
    </mc:Choice>
    <mc:Fallback>
      <p:transition spd="med" advTm="36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7253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82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77">
        <p:fade/>
      </p:transition>
    </mc:Choice>
    <mc:Fallback>
      <p:transition spd="med" advTm="34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59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31">
        <p:fade/>
      </p:transition>
    </mc:Choice>
    <mc:Fallback>
      <p:transition spd="med" advTm="35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Также в общежитии функционируют: читальный зал, где студенты могут спокойно готовиться к занятиям и </a:t>
            </a:r>
            <a:r>
              <a:rPr lang="ru-RU" sz="4800" dirty="0" err="1" smtClean="0">
                <a:solidFill>
                  <a:schemeClr val="bg1"/>
                </a:solidFill>
              </a:rPr>
              <a:t>дискозал</a:t>
            </a:r>
            <a:r>
              <a:rPr lang="ru-RU" sz="4800" dirty="0" smtClean="0">
                <a:solidFill>
                  <a:schemeClr val="bg1"/>
                </a:solidFill>
              </a:rPr>
              <a:t>, где проводятся вечера отдыха. </a:t>
            </a:r>
            <a:endParaRPr lang="be-BY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79">
        <p:fade/>
      </p:transition>
    </mc:Choice>
    <mc:Fallback>
      <p:transition spd="med" advTm="51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11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06">
        <p:fade/>
      </p:transition>
    </mc:Choice>
    <mc:Fallback>
      <p:transition spd="med" advTm="4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66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39">
        <p:fade/>
      </p:transition>
    </mc:Choice>
    <mc:Fallback>
      <p:transition spd="med" advTm="28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7253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32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80">
        <p:fade/>
      </p:transition>
    </mc:Choice>
    <mc:Fallback>
      <p:transition spd="med" advTm="35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044607" cy="774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30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73">
        <p:fade/>
      </p:transition>
    </mc:Choice>
    <mc:Fallback>
      <p:transition spd="med" advTm="27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243407"/>
            <a:ext cx="10260632" cy="709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620688" y="5661248"/>
            <a:ext cx="7308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</a:rPr>
              <a:t>Воспитатель общежития	</a:t>
            </a:r>
          </a:p>
          <a:p>
            <a:pPr algn="r"/>
            <a:r>
              <a:rPr lang="ru-RU" sz="3200" b="1" dirty="0" smtClean="0">
                <a:solidFill>
                  <a:srgbClr val="0070C0"/>
                </a:solidFill>
              </a:rPr>
              <a:t>		Коляда Наталья Петровна</a:t>
            </a:r>
            <a:endParaRPr lang="be-BY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54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35">
        <p:fade/>
      </p:transition>
    </mc:Choice>
    <mc:Fallback>
      <p:transition spd="med" advTm="5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520" y="908720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Заведующая общежитием		Савицкая Елена Евгеньевна</a:t>
            </a:r>
            <a:endParaRPr lang="be-BY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1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46">
        <p:fade/>
      </p:transition>
    </mc:Choice>
    <mc:Fallback>
      <p:transition spd="med" advTm="27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148840"/>
            <a:ext cx="8229600" cy="470916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Студенческий совет общежития</a:t>
            </a:r>
            <a:endParaRPr lang="be-BY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4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23">
        <p:fade/>
      </p:transition>
    </mc:Choice>
    <mc:Fallback>
      <p:transition spd="med" advTm="17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8" cy="703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20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66">
        <p:fade/>
      </p:transition>
    </mc:Choice>
    <mc:Fallback>
      <p:transition spd="med" advTm="33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В общежитии постоянно осуществляются студентами дежурства на этажах и вахте. </a:t>
            </a:r>
            <a:endParaRPr lang="be-BY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9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45">
        <p:fade/>
      </p:transition>
    </mc:Choice>
    <mc:Fallback>
      <p:transition spd="med" advTm="39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204</TotalTime>
  <Words>120</Words>
  <Application>Microsoft Office PowerPoint</Application>
  <PresentationFormat>Экран (4:3)</PresentationFormat>
  <Paragraphs>15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Апекс</vt:lpstr>
      <vt:lpstr>«Гомельский государственный университет имени Франциска Скорины» Общежитие №2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«Гомельский государственный университет имени Франциска Скорины» Общежитие №2</dc:title>
  <dc:creator>Artem</dc:creator>
  <cp:lastModifiedBy>Artem</cp:lastModifiedBy>
  <cp:revision>30</cp:revision>
  <dcterms:modified xsi:type="dcterms:W3CDTF">2012-05-24T18:56:33Z</dcterms:modified>
</cp:coreProperties>
</file>