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78" r:id="rId6"/>
    <p:sldId id="260" r:id="rId7"/>
    <p:sldId id="261" r:id="rId8"/>
    <p:sldId id="280" r:id="rId9"/>
    <p:sldId id="262" r:id="rId10"/>
    <p:sldId id="263" r:id="rId11"/>
    <p:sldId id="274" r:id="rId12"/>
    <p:sldId id="264" r:id="rId13"/>
    <p:sldId id="279" r:id="rId14"/>
    <p:sldId id="265" r:id="rId15"/>
    <p:sldId id="277" r:id="rId16"/>
    <p:sldId id="281" r:id="rId17"/>
    <p:sldId id="282" r:id="rId18"/>
    <p:sldId id="283" r:id="rId19"/>
    <p:sldId id="267" r:id="rId20"/>
    <p:sldId id="271" r:id="rId21"/>
    <p:sldId id="275" r:id="rId22"/>
    <p:sldId id="268" r:id="rId23"/>
    <p:sldId id="269" r:id="rId24"/>
    <p:sldId id="270" r:id="rId25"/>
    <p:sldId id="276" r:id="rId26"/>
    <p:sldId id="273" r:id="rId27"/>
    <p:sldId id="266" r:id="rId28"/>
    <p:sldId id="284" r:id="rId29"/>
    <p:sldId id="272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2716" autoAdjust="0"/>
    <p:restoredTop sz="94660"/>
  </p:normalViewPr>
  <p:slideViewPr>
    <p:cSldViewPr>
      <p:cViewPr>
        <p:scale>
          <a:sx n="100" d="100"/>
          <a:sy n="100" d="100"/>
        </p:scale>
        <p:origin x="-72" y="6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0AA292-A9EF-42EF-B7F1-45301B5491AD}" type="datetimeFigureOut">
              <a:rPr lang="ru-RU" smtClean="0"/>
              <a:pPr/>
              <a:t>04.06.2012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3767C5-EDFC-405D-B218-D10FE1E1A86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767C5-EDFC-405D-B218-D10FE1E1A86E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767C5-EDFC-405D-B218-D10FE1E1A86E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767C5-EDFC-405D-B218-D10FE1E1A86E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F012746D-C499-4D1C-9903-E817CB1F59D9}" type="datetimeFigureOut">
              <a:rPr lang="ru-RU" smtClean="0"/>
              <a:pPr/>
              <a:t>04.06.2012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BF41-CBA8-48D3-92CB-D419CF06F5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746D-C499-4D1C-9903-E817CB1F59D9}" type="datetimeFigureOut">
              <a:rPr lang="ru-RU" smtClean="0"/>
              <a:pPr/>
              <a:t>04.06.2012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BF41-CBA8-48D3-92CB-D419CF06F5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746D-C499-4D1C-9903-E817CB1F59D9}" type="datetimeFigureOut">
              <a:rPr lang="ru-RU" smtClean="0"/>
              <a:pPr/>
              <a:t>04.06.2012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BF41-CBA8-48D3-92CB-D419CF06F5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746D-C499-4D1C-9903-E817CB1F59D9}" type="datetimeFigureOut">
              <a:rPr lang="ru-RU" smtClean="0"/>
              <a:pPr/>
              <a:t>04.06.2012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BF41-CBA8-48D3-92CB-D419CF06F52A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 advClick="0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746D-C499-4D1C-9903-E817CB1F59D9}" type="datetimeFigureOut">
              <a:rPr lang="ru-RU" smtClean="0"/>
              <a:pPr/>
              <a:t>04.06.2012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BF41-CBA8-48D3-92CB-D419CF06F52A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 advClick="0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746D-C499-4D1C-9903-E817CB1F59D9}" type="datetimeFigureOut">
              <a:rPr lang="ru-RU" smtClean="0"/>
              <a:pPr/>
              <a:t>04.06.2012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BF41-CBA8-48D3-92CB-D419CF06F5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 advClick="0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746D-C499-4D1C-9903-E817CB1F59D9}" type="datetimeFigureOut">
              <a:rPr lang="ru-RU" smtClean="0"/>
              <a:pPr/>
              <a:t>04.06.2012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BF41-CBA8-48D3-92CB-D419CF06F5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746D-C499-4D1C-9903-E817CB1F59D9}" type="datetimeFigureOut">
              <a:rPr lang="ru-RU" smtClean="0"/>
              <a:pPr/>
              <a:t>04.06.2012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BF41-CBA8-48D3-92CB-D419CF06F52A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 advClick="0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746D-C499-4D1C-9903-E817CB1F59D9}" type="datetimeFigureOut">
              <a:rPr lang="ru-RU" smtClean="0"/>
              <a:pPr/>
              <a:t>04.06.2012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BF41-CBA8-48D3-92CB-D419CF06F5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746D-C499-4D1C-9903-E817CB1F59D9}" type="datetimeFigureOut">
              <a:rPr lang="ru-RU" smtClean="0"/>
              <a:pPr/>
              <a:t>04.06.2012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BF41-CBA8-48D3-92CB-D419CF06F5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advClick="0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746D-C499-4D1C-9903-E817CB1F59D9}" type="datetimeFigureOut">
              <a:rPr lang="ru-RU" smtClean="0"/>
              <a:pPr/>
              <a:t>04.06.2012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BF41-CBA8-48D3-92CB-D419CF06F5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F012746D-C499-4D1C-9903-E817CB1F59D9}" type="datetimeFigureOut">
              <a:rPr lang="ru-RU" smtClean="0"/>
              <a:pPr/>
              <a:t>04.06.2012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8B9ABF41-CBA8-48D3-92CB-D419CF06F52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advClick="0" advTm="10000"/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microsoft.com/office/2007/relationships/hdphoto" Target="../media/hdphoto5.wdp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алена\P411162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701"/>
          <a:stretch/>
        </p:blipFill>
        <p:spPr bwMode="auto">
          <a:xfrm>
            <a:off x="5357818" y="1928802"/>
            <a:ext cx="2966120" cy="3689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Admin\Рабочий стол\алена\P4111629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599" t="23863" r="27824" b="29344"/>
          <a:stretch/>
        </p:blipFill>
        <p:spPr bwMode="auto">
          <a:xfrm>
            <a:off x="714348" y="2214554"/>
            <a:ext cx="4643470" cy="3429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97851" y="836712"/>
            <a:ext cx="67925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Добро пожаловать!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6039156"/>
      </p:ext>
    </p:extLst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24744"/>
            <a:ext cx="7560840" cy="1000472"/>
          </a:xfrm>
        </p:spPr>
        <p:txBody>
          <a:bodyPr>
            <a:noAutofit/>
          </a:bodyPr>
          <a:lstStyle/>
          <a:p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innerShdw blurRad="114300">
                    <a:prstClr val="black"/>
                  </a:innerShdw>
                </a:effectLst>
                <a:latin typeface="Wooden Ship Decorated" pitchFamily="2" charset="0"/>
              </a:rPr>
              <a:t>Музе</a:t>
            </a:r>
            <a:r>
              <a:rPr lang="ru-RU" sz="40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innerShdw blurRad="114300">
                    <a:prstClr val="black"/>
                  </a:innerShdw>
                </a:effectLst>
                <a:latin typeface="Wooden Ship Decorated" pitchFamily="2" charset="0"/>
              </a:rPr>
              <a:t>й</a:t>
            </a:r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innerShdw blurRad="114300">
                    <a:prstClr val="black"/>
                  </a:innerShdw>
                </a:effectLst>
                <a:latin typeface="Wooden Ship Decorated" pitchFamily="2" charset="0"/>
              </a:rPr>
              <a:t> </a:t>
            </a:r>
            <a:b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innerShdw blurRad="114300">
                    <a:prstClr val="black"/>
                  </a:innerShdw>
                </a:effectLst>
                <a:latin typeface="Wooden Ship Decorated" pitchFamily="2" charset="0"/>
              </a:rPr>
            </a:br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innerShdw blurRad="114300">
                    <a:prstClr val="black"/>
                  </a:innerShdw>
                </a:effectLst>
                <a:latin typeface="Wooden Ship Decorated" pitchFamily="2" charset="0"/>
              </a:rPr>
              <a:t>народного творчества</a:t>
            </a:r>
            <a:endParaRPr lang="ru-RU" sz="4000" dirty="0">
              <a:solidFill>
                <a:srgbClr val="FFC000"/>
              </a:solidFill>
            </a:endParaRPr>
          </a:p>
        </p:txBody>
      </p:sp>
      <p:pic>
        <p:nvPicPr>
          <p:cNvPr id="8194" name="Picture 2" descr="C:\Documents and Settings\Admin\Рабочий стол\алена\P41116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17" t="15503" r="9857" b="10084"/>
          <a:stretch/>
        </p:blipFill>
        <p:spPr bwMode="auto">
          <a:xfrm rot="369985">
            <a:off x="820228" y="2527016"/>
            <a:ext cx="3791897" cy="267118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Documents and Settings\Admin\Рабочий стол\алена\P411168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926" t="19298" r="21309" b="5873"/>
          <a:stretch/>
        </p:blipFill>
        <p:spPr bwMode="auto">
          <a:xfrm rot="21349863">
            <a:off x="4866506" y="2637201"/>
            <a:ext cx="3238051" cy="264272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62547333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928670"/>
            <a:ext cx="6400800" cy="105253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C000"/>
                </a:solidFill>
              </a:rPr>
              <a:t>Экспозиция </a:t>
            </a:r>
            <a:br>
              <a:rPr lang="ru-RU" sz="2800" b="1" dirty="0" smtClean="0">
                <a:solidFill>
                  <a:srgbClr val="FFC000"/>
                </a:solidFill>
              </a:rPr>
            </a:br>
            <a:r>
              <a:rPr lang="ru-RU" sz="2800" b="1" dirty="0" smtClean="0">
                <a:solidFill>
                  <a:srgbClr val="FFC000"/>
                </a:solidFill>
              </a:rPr>
              <a:t>«</a:t>
            </a:r>
            <a:r>
              <a:rPr lang="be-BY" sz="2800" b="1" dirty="0" smtClean="0">
                <a:solidFill>
                  <a:srgbClr val="FFC000"/>
                </a:solidFill>
              </a:rPr>
              <a:t>СЯЛЯНСКІ ПОБЫТ</a:t>
            </a:r>
            <a:r>
              <a:rPr lang="ru-RU" sz="2800" b="1" dirty="0" smtClean="0">
                <a:solidFill>
                  <a:srgbClr val="FFC000"/>
                </a:solidFill>
              </a:rPr>
              <a:t>»</a:t>
            </a:r>
            <a:endParaRPr lang="ru-RU" sz="2800" b="1" dirty="0">
              <a:solidFill>
                <a:srgbClr val="FFC000"/>
              </a:solidFill>
            </a:endParaRPr>
          </a:p>
        </p:txBody>
      </p:sp>
      <p:pic>
        <p:nvPicPr>
          <p:cNvPr id="2050" name="Picture 2" descr="D:\ОЛЬГА\ФОТО\музей 11 этаж\IMG_13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571744"/>
            <a:ext cx="2827614" cy="21208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051" name="Picture 3" descr="D:\ОЛЬГА\ФОТО\музей 11 этаж\IMG_13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5" y="3286124"/>
            <a:ext cx="2952763" cy="2214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052" name="Picture 4" descr="D:\ОЛЬГА\ФОТО\музей 11 этаж\IMG_13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357430"/>
            <a:ext cx="2286016" cy="30477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1071546"/>
            <a:ext cx="5929354" cy="64294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В Экологическом кружке «лотос»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C:\Documents and Settings\Марина\Рабочий стол\ФОТКИ\IMG_57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714488"/>
            <a:ext cx="7572428" cy="423865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3425762172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Растения, выращенные с любовью, создают комфорт и уют…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1" name="Picture 5" descr="C:\Documents and Settings\Марина\Рабочий стол\ФОТКИ\IMG_57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28628" y="2214554"/>
            <a:ext cx="4786314" cy="31908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102" name="Picture 6" descr="C:\Documents and Settings\Марина\Рабочий стол\ФОТКИ\IMG_57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1934" y="2428868"/>
            <a:ext cx="4822066" cy="32147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571612"/>
            <a:ext cx="7272808" cy="642942"/>
          </a:xfrm>
        </p:spPr>
        <p:txBody>
          <a:bodyPr>
            <a:noAutofit/>
          </a:bodyPr>
          <a:lstStyle/>
          <a:p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innerShdw blurRad="114300">
                    <a:prstClr val="black"/>
                  </a:innerShdw>
                </a:effectLst>
                <a:latin typeface="Wooden Ship Decorated" pitchFamily="2" charset="0"/>
              </a:rPr>
              <a:t>Дружба с иностранными студентами</a:t>
            </a:r>
            <a:endParaRPr lang="ru-RU" sz="4000" dirty="0">
              <a:solidFill>
                <a:srgbClr val="FFC000"/>
              </a:solidFill>
              <a:latin typeface="Wooden Ship Decorated" pitchFamily="2" charset="0"/>
            </a:endParaRPr>
          </a:p>
        </p:txBody>
      </p:sp>
      <p:pic>
        <p:nvPicPr>
          <p:cNvPr id="10242" name="Picture 2" descr="C:\Documents and Settings\Admin\Рабочий стол\алена\P41116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31" t="13907"/>
          <a:stretch/>
        </p:blipFill>
        <p:spPr bwMode="auto">
          <a:xfrm>
            <a:off x="764496" y="2420888"/>
            <a:ext cx="2445111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SAM_406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967" r="15526" b="27924"/>
          <a:stretch/>
        </p:blipFill>
        <p:spPr bwMode="auto">
          <a:xfrm>
            <a:off x="3209607" y="2816932"/>
            <a:ext cx="2897551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Фото\денюха МАнаха &amp; день студента\SDC1063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270" t="35624" r="16270"/>
          <a:stretch/>
        </p:blipFill>
        <p:spPr bwMode="auto">
          <a:xfrm>
            <a:off x="6084168" y="2459492"/>
            <a:ext cx="2320360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14874841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Марина\Рабочий стол\学生节\x_3cda2f7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571876"/>
            <a:ext cx="3643338" cy="273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Documents and Settings\Марина\Рабочий стол\宿舍先生\IMG_01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142984"/>
            <a:ext cx="3750494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Documents and Settings\Марина\Рабочий стол\宿舍先生\SDC161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5" y="1214422"/>
            <a:ext cx="3524273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Documents and Settings\Марина\Рабочий стол\宿舍先生\IMG_01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3857627"/>
            <a:ext cx="3286148" cy="2190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>
              <a:buNone/>
            </a:pPr>
            <a:r>
              <a:rPr lang="ru-RU" sz="7200" dirty="0" smtClean="0">
                <a:solidFill>
                  <a:srgbClr val="FFC000"/>
                </a:solidFill>
              </a:rPr>
              <a:t>Наши будни</a:t>
            </a:r>
            <a:endParaRPr lang="ru-RU" sz="72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Ученье - свет…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6148" name="Picture 4" descr="C:\Documents and Settings\Марина\Рабочий стол\ФОТКИ\IMG_57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15602" y="571480"/>
            <a:ext cx="3714776" cy="2476517"/>
          </a:xfrm>
          <a:prstGeom prst="rect">
            <a:avLst/>
          </a:prstGeom>
          <a:noFill/>
        </p:spPr>
      </p:pic>
      <p:pic>
        <p:nvPicPr>
          <p:cNvPr id="6149" name="Picture 5" descr="C:\Documents and Settings\Марина\Рабочий стол\ФОТКИ\IMG_57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357430"/>
            <a:ext cx="3893370" cy="2595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 descr="C:\Documents and Settings\Марина\Рабочий стол\ФОТКИ\IMG_57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286124"/>
            <a:ext cx="3786246" cy="2524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Марина\Рабочий стол\ФОТКИ\IMG_57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5732177">
            <a:off x="855006" y="2731165"/>
            <a:ext cx="3526514" cy="2351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Documents and Settings\Марина\Рабочий стол\ФОТКИ\IMG_57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877879">
            <a:off x="4301601" y="2728382"/>
            <a:ext cx="3597161" cy="2398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59632" y="2928934"/>
            <a:ext cx="6400800" cy="1143008"/>
          </a:xfrm>
        </p:spPr>
        <p:txBody>
          <a:bodyPr>
            <a:noAutofit/>
          </a:bodyPr>
          <a:lstStyle/>
          <a:p>
            <a:r>
              <a:rPr lang="ru-RU" sz="7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innerShdw blurRad="114300">
                    <a:prstClr val="black"/>
                  </a:innerShdw>
                </a:effectLst>
                <a:latin typeface="Wooden Ship Decorated" pitchFamily="2" charset="0"/>
              </a:rPr>
              <a:t>Наш досуг </a:t>
            </a:r>
            <a:endParaRPr lang="ru-RU" sz="7200" dirty="0">
              <a:solidFill>
                <a:srgbClr val="FFC000"/>
              </a:solidFill>
            </a:endParaRPr>
          </a:p>
        </p:txBody>
      </p:sp>
      <p:sp>
        <p:nvSpPr>
          <p:cNvPr id="3" name="Улыбающееся лицо 2"/>
          <p:cNvSpPr/>
          <p:nvPr/>
        </p:nvSpPr>
        <p:spPr>
          <a:xfrm>
            <a:off x="6429388" y="4000504"/>
            <a:ext cx="914400" cy="914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лыбающееся лицо 4"/>
          <p:cNvSpPr/>
          <p:nvPr/>
        </p:nvSpPr>
        <p:spPr>
          <a:xfrm>
            <a:off x="1142976" y="2214554"/>
            <a:ext cx="914400" cy="914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5319475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1538" y="1196752"/>
            <a:ext cx="692948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innerShdw blurRad="114300">
                    <a:prstClr val="black"/>
                  </a:innerShdw>
                </a:effectLst>
                <a:latin typeface="Wooden Ship Decorated" pitchFamily="2" charset="0"/>
              </a:rPr>
              <a:t>Фойе первого этажа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innerShdw blurRad="114300">
                  <a:prstClr val="black"/>
                </a:innerShdw>
              </a:effectLst>
              <a:latin typeface="Wooden Ship Decorated" pitchFamily="2" charset="0"/>
            </a:endParaRPr>
          </a:p>
        </p:txBody>
      </p:sp>
      <p:pic>
        <p:nvPicPr>
          <p:cNvPr id="2050" name="Picture 2" descr="C:\Documents and Settings\Admin\Рабочий стол\алена\P41116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575737"/>
            <a:ext cx="3648404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Admin\Рабочий стол\алена\P41116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486" y="2564904"/>
            <a:ext cx="3731090" cy="279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63621426"/>
      </p:ext>
    </p:ext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461322"/>
            <a:ext cx="6400800" cy="685800"/>
          </a:xfrm>
        </p:spPr>
        <p:txBody>
          <a:bodyPr>
            <a:noAutofit/>
          </a:bodyPr>
          <a:lstStyle/>
          <a:p>
            <a:r>
              <a:rPr lang="ru-RU" sz="7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innerShdw blurRad="114300">
                    <a:prstClr val="black"/>
                  </a:innerShdw>
                </a:effectLst>
                <a:latin typeface="Wooden Ship Decorated" pitchFamily="2" charset="0"/>
              </a:rPr>
              <a:t>Первокурсник</a:t>
            </a:r>
            <a:endParaRPr lang="ru-RU" sz="7200" dirty="0">
              <a:solidFill>
                <a:srgbClr val="FFC000"/>
              </a:solidFill>
            </a:endParaRPr>
          </a:p>
        </p:txBody>
      </p:sp>
      <p:pic>
        <p:nvPicPr>
          <p:cNvPr id="4098" name="Picture 2" descr="D:\общажный первокурсник\GEDC127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091" b="6004"/>
          <a:stretch/>
        </p:blipFill>
        <p:spPr bwMode="auto">
          <a:xfrm>
            <a:off x="1403648" y="2132856"/>
            <a:ext cx="6053844" cy="38431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26457005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C000"/>
                </a:solidFill>
              </a:rPr>
              <a:t>Традиционный и самый любимый конкурс «мисс весна»</a:t>
            </a:r>
            <a:endParaRPr lang="ru-RU" sz="2000" b="1" dirty="0">
              <a:solidFill>
                <a:srgbClr val="FFC000"/>
              </a:solidFill>
            </a:endParaRPr>
          </a:p>
        </p:txBody>
      </p:sp>
      <p:pic>
        <p:nvPicPr>
          <p:cNvPr id="3074" name="Picture 2" descr="D:\ОЛЬГА\ВИДЕО АРХИВ\MSS SPRING 2011\IMG_01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2071678"/>
            <a:ext cx="2707370" cy="1804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ОЛЬГА\ВИДЕО АРХИВ\MSS SPRING 2011\IMG_02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2000240"/>
            <a:ext cx="2000264" cy="1333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ОЛЬГА\ВИДЕО АРХИВ\MSS SPRING 2011\IMG_02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3214686"/>
            <a:ext cx="1928825" cy="128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:\ОЛЬГА\ВИДЕО АРХИВ\MSS SPRING 2011\IMG_02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0" y="4357694"/>
            <a:ext cx="1964545" cy="1309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D:\ОЛЬГА\ВИДЕО АРХИВ\MSS SPRING 2011\IMG_028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7486676">
            <a:off x="6990516" y="2308333"/>
            <a:ext cx="1494689" cy="996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D:\ОЛЬГА\ВИДЕО АРХИВ\MSS SPRING 2011\IMG_03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7632420">
            <a:off x="5828436" y="2168960"/>
            <a:ext cx="1537396" cy="1024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D:\ОЛЬГА\ВИДЕО АРХИВ\MSS SPRING 2011\IMG_034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7763462">
            <a:off x="6598665" y="4791859"/>
            <a:ext cx="1383041" cy="922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D:\ОЛЬГА\ВИДЕО АРХИВ\MSS SPRING 2011\IMG_039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57884" y="3286124"/>
            <a:ext cx="2143140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 descr="D:\ОЛЬГА\ВИДЕО АРХИВ\MSS SPRING 2011\IMG_037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7879550">
            <a:off x="5423371" y="4570217"/>
            <a:ext cx="1480400" cy="986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 descr="D:\ОЛЬГА\ВИДЕО АРХИВ\MSS SPRING 2011\IMG_031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50397" y="3857628"/>
            <a:ext cx="2571767" cy="1714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МИСС ВЕСНА 2012\DSC078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794" y="1934470"/>
            <a:ext cx="5214974" cy="39112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42984"/>
            <a:ext cx="7272808" cy="78581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Дорогих гостей мы встречаем хлебом- солью!</a:t>
            </a:r>
            <a:endParaRPr lang="ru-RU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2009662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Фото\x_1c2e90d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35" r="5870"/>
          <a:stretch/>
        </p:blipFill>
        <p:spPr bwMode="auto">
          <a:xfrm rot="437963">
            <a:off x="4001629" y="2911528"/>
            <a:ext cx="4207718" cy="27102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412776"/>
            <a:ext cx="6400800" cy="6858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C000"/>
                </a:solidFill>
              </a:rPr>
              <a:t>Самый любимый конкурс наших девушек «супермен»</a:t>
            </a:r>
            <a:endParaRPr lang="ru-RU" sz="2000" b="1" dirty="0">
              <a:solidFill>
                <a:srgbClr val="FFC000"/>
              </a:solidFill>
            </a:endParaRPr>
          </a:p>
        </p:txBody>
      </p:sp>
      <p:pic>
        <p:nvPicPr>
          <p:cNvPr id="3074" name="Picture 2" descr="D:\Фото\супермен 2009\102_74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387" t="20392" r="7524" b="5447"/>
          <a:stretch/>
        </p:blipFill>
        <p:spPr bwMode="auto">
          <a:xfrm rot="21293082">
            <a:off x="880599" y="2524909"/>
            <a:ext cx="4070329" cy="2724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6059463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556792"/>
            <a:ext cx="6400800" cy="685800"/>
          </a:xfrm>
        </p:spPr>
        <p:txBody>
          <a:bodyPr>
            <a:noAutofit/>
          </a:bodyPr>
          <a:lstStyle/>
          <a:p>
            <a:r>
              <a:rPr lang="ru-RU" sz="6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innerShdw blurRad="114300">
                    <a:prstClr val="black"/>
                  </a:innerShdw>
                </a:effectLst>
                <a:latin typeface="Wooden Ship Decorated" pitchFamily="2" charset="0"/>
              </a:rPr>
              <a:t>Новый год</a:t>
            </a:r>
            <a:endParaRPr lang="ru-RU" sz="6600" dirty="0">
              <a:solidFill>
                <a:srgbClr val="FFC000"/>
              </a:solidFill>
            </a:endParaRPr>
          </a:p>
        </p:txBody>
      </p:sp>
      <p:pic>
        <p:nvPicPr>
          <p:cNvPr id="5122" name="Picture 2" descr="H:\Новая папка (2)\x_3a29a13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1476">
            <a:off x="755576" y="2636912"/>
            <a:ext cx="4100493" cy="2729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H:\Новая папка (2)\x_ac8845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8159">
            <a:off x="4229952" y="2626533"/>
            <a:ext cx="4028288" cy="2681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12899642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Сказки и подарки любят все…</a:t>
            </a:r>
            <a:endParaRPr lang="ru-RU" sz="2400" b="1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D:\ОЛЬГА\ФОТО\Новый Год\IMG_17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 flipV="1">
            <a:off x="2928926" y="2143116"/>
            <a:ext cx="3143272" cy="1875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D:\ОЛЬГА\ФОТО\Новый Год\IMG_16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5" y="2143115"/>
            <a:ext cx="2286017" cy="1714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D:\ОЛЬГА\ФОТО\Новый Год\IMG_17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714752"/>
            <a:ext cx="2286016" cy="2384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D:\ОЛЬГА\ФОТО\Новый Год\IMG_17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3786190"/>
            <a:ext cx="2214578" cy="2444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D:\ОЛЬГА\ФОТО\Новый Год\ДИСКОТЕК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2214554"/>
            <a:ext cx="2271767" cy="1703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 descr="D:\ОЛЬГА\ФОТО\Новый Год\IMG_173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4000504"/>
            <a:ext cx="2643206" cy="2057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e-BY" sz="2000" b="1" dirty="0" smtClean="0">
                <a:solidFill>
                  <a:srgbClr val="FFC000"/>
                </a:solidFill>
              </a:rPr>
              <a:t>поздравление  девушкам нашего общежития</a:t>
            </a:r>
            <a:endParaRPr lang="ru-RU" sz="2000" b="1" dirty="0">
              <a:solidFill>
                <a:srgbClr val="FFC000"/>
              </a:solidFill>
            </a:endParaRPr>
          </a:p>
        </p:txBody>
      </p:sp>
      <p:pic>
        <p:nvPicPr>
          <p:cNvPr id="1026" name="Picture 2" descr="D:\ОЛЬГА\ФОТО\8-е Марта\IMG_1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14164">
            <a:off x="400834" y="2763004"/>
            <a:ext cx="3310105" cy="2482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ОЛЬГА\ФОТО\8-е Марта\IMG_13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5374" y="2935146"/>
            <a:ext cx="1857609" cy="2476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:\ОЛЬГА\ФОТО\8-е Марта\IMG_13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54047">
            <a:off x="5293995" y="2780870"/>
            <a:ext cx="3341713" cy="2506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то\денюха МАнаха &amp; день студента\SDC106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1635">
            <a:off x="5100046" y="3128186"/>
            <a:ext cx="3309111" cy="24818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295400"/>
            <a:ext cx="7200800" cy="68580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C000"/>
                </a:solidFill>
              </a:rPr>
              <a:t>Цирк приехал</a:t>
            </a:r>
            <a:endParaRPr lang="ru-RU" sz="3200" dirty="0">
              <a:solidFill>
                <a:srgbClr val="FFC000"/>
              </a:solidFill>
            </a:endParaRPr>
          </a:p>
        </p:txBody>
      </p:sp>
      <p:pic>
        <p:nvPicPr>
          <p:cNvPr id="1026" name="Picture 2" descr="D:\Мисс-Весна 2012\IMG_52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1113">
            <a:off x="1122620" y="2371018"/>
            <a:ext cx="4270335" cy="2844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лыбающееся лицо 4"/>
          <p:cNvSpPr/>
          <p:nvPr/>
        </p:nvSpPr>
        <p:spPr>
          <a:xfrm>
            <a:off x="6500826" y="1643050"/>
            <a:ext cx="500066" cy="414334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лыбающееся лицо 5"/>
          <p:cNvSpPr/>
          <p:nvPr/>
        </p:nvSpPr>
        <p:spPr>
          <a:xfrm>
            <a:off x="2071670" y="1643050"/>
            <a:ext cx="500066" cy="414334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68793513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Мечты сбываются!!!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8194" name="Picture 2" descr="C:\Documents and Settings\Марина\Рабочий стол\ФОТКИ\IMG_57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2071678"/>
            <a:ext cx="5643602" cy="376240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357430"/>
            <a:ext cx="6400800" cy="2714644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C000"/>
                </a:solidFill>
              </a:rPr>
              <a:t>Понравилось?..</a:t>
            </a:r>
            <a:br>
              <a:rPr lang="ru-RU" sz="4000" b="1" dirty="0" smtClean="0">
                <a:solidFill>
                  <a:srgbClr val="FFC000"/>
                </a:solidFill>
              </a:rPr>
            </a:br>
            <a:r>
              <a:rPr lang="ru-RU" sz="4000" b="1" dirty="0" smtClean="0">
                <a:solidFill>
                  <a:srgbClr val="FFC000"/>
                </a:solidFill>
              </a:rPr>
              <a:t>Приглашаем всех!!!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endParaRPr lang="ru-RU" sz="4000" b="1" dirty="0"/>
          </a:p>
        </p:txBody>
      </p:sp>
      <p:sp>
        <p:nvSpPr>
          <p:cNvPr id="4" name="Улыбающееся лицо 3"/>
          <p:cNvSpPr/>
          <p:nvPr/>
        </p:nvSpPr>
        <p:spPr>
          <a:xfrm>
            <a:off x="4286248" y="4572008"/>
            <a:ext cx="914400" cy="914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74122335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алена\P41116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80728"/>
            <a:ext cx="6307418" cy="4730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27348240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Admin\Рабочий стол\алена\P411164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024" r="3532" b="11792"/>
          <a:stretch/>
        </p:blipFill>
        <p:spPr bwMode="auto">
          <a:xfrm rot="5400000">
            <a:off x="485780" y="2114620"/>
            <a:ext cx="4139991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1538" y="1052736"/>
            <a:ext cx="692948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наш девиз – опрятность и чистота!</a:t>
            </a:r>
            <a:endParaRPr lang="ru-RU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4098" name="Picture 2" descr="C:\Documents and Settings\Admin\Рабочий стол\алена\P411164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778" t="27232" r="19363" b="20421"/>
          <a:stretch/>
        </p:blipFill>
        <p:spPr bwMode="auto">
          <a:xfrm rot="304964">
            <a:off x="4618648" y="2708919"/>
            <a:ext cx="3469843" cy="22758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13804659"/>
      </p:ext>
    </p:ext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142984"/>
            <a:ext cx="6400800" cy="83821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FFC000"/>
                </a:solidFill>
              </a:rPr>
              <a:t>Такие кухни есть на каждом этаже общежития</a:t>
            </a:r>
            <a:endParaRPr lang="ru-RU" sz="2800" b="1" dirty="0">
              <a:solidFill>
                <a:srgbClr val="FFC000"/>
              </a:solidFill>
            </a:endParaRPr>
          </a:p>
        </p:txBody>
      </p:sp>
      <p:pic>
        <p:nvPicPr>
          <p:cNvPr id="2050" name="Picture 2" descr="C:\Documents and Settings\Марина\Рабочий стол\ФОТКИ\IMG_5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285992"/>
            <a:ext cx="3889224" cy="2592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Documents and Settings\Марина\Рабочий стол\ФОТКИ\IMG_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85992"/>
            <a:ext cx="3857654" cy="2571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142984"/>
            <a:ext cx="6400800" cy="785818"/>
          </a:xfrm>
        </p:spPr>
        <p:txBody>
          <a:bodyPr>
            <a:noAutofit/>
          </a:bodyPr>
          <a:lstStyle/>
          <a:p>
            <a:r>
              <a:rPr lang="ru-RU" sz="6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innerShdw blurRad="114300">
                    <a:prstClr val="black"/>
                  </a:innerShdw>
                </a:effectLst>
                <a:latin typeface="Wooden Ship Decorated" pitchFamily="2" charset="0"/>
              </a:rPr>
              <a:t>Буфет</a:t>
            </a:r>
            <a:endParaRPr lang="ru-RU" sz="6600" dirty="0">
              <a:solidFill>
                <a:srgbClr val="FFC000"/>
              </a:solidFill>
            </a:endParaRPr>
          </a:p>
        </p:txBody>
      </p:sp>
      <p:pic>
        <p:nvPicPr>
          <p:cNvPr id="5122" name="Picture 2" descr="C:\Documents and Settings\Admin\Рабочий стол\алена\P41116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47" t="27493" r="6200" b="3376"/>
          <a:stretch/>
        </p:blipFill>
        <p:spPr bwMode="auto">
          <a:xfrm>
            <a:off x="1187624" y="1988840"/>
            <a:ext cx="6748530" cy="37928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8870323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0051" y="1268760"/>
            <a:ext cx="6400800" cy="685800"/>
          </a:xfrm>
        </p:spPr>
        <p:txBody>
          <a:bodyPr>
            <a:noAutofit/>
          </a:bodyPr>
          <a:lstStyle/>
          <a:p>
            <a:r>
              <a:rPr lang="ru-RU" sz="6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innerShdw blurRad="114300">
                    <a:prstClr val="black"/>
                  </a:innerShdw>
                </a:effectLst>
                <a:latin typeface="Wooden Ship Decorated" pitchFamily="2" charset="0"/>
              </a:rPr>
              <a:t>Актовый зал</a:t>
            </a:r>
            <a:endParaRPr lang="ru-RU" sz="6600" dirty="0">
              <a:solidFill>
                <a:srgbClr val="FFC000"/>
              </a:solidFill>
            </a:endParaRPr>
          </a:p>
        </p:txBody>
      </p:sp>
      <p:pic>
        <p:nvPicPr>
          <p:cNvPr id="6146" name="Picture 2" descr="C:\Documents and Settings\Admin\Рабочий стол\алена\P41116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035" t="9397" r="-10035" b="5157"/>
          <a:stretch/>
        </p:blipFill>
        <p:spPr bwMode="auto">
          <a:xfrm>
            <a:off x="857224" y="1857364"/>
            <a:ext cx="8143932" cy="3973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27736962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142984"/>
            <a:ext cx="6400800" cy="64294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Читальный зал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5123" name="Picture 3" descr="C:\Documents and Settings\Марина\Рабочий стол\ФОТКИ\IMG_57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68" y="2143116"/>
            <a:ext cx="4572032" cy="304802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124" name="Picture 4" descr="C:\Documents and Settings\Марина\Рабочий стол\ФОТКИ\IMG_57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79" y="2000240"/>
            <a:ext cx="5036381" cy="335758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340768"/>
            <a:ext cx="7488832" cy="6858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C000"/>
                </a:solidFill>
              </a:rPr>
              <a:t>Они всегда рядом с вами…</a:t>
            </a:r>
            <a:endParaRPr lang="ru-RU" sz="2800" b="1" dirty="0">
              <a:solidFill>
                <a:srgbClr val="FFC000"/>
              </a:solidFill>
            </a:endParaRPr>
          </a:p>
        </p:txBody>
      </p:sp>
      <p:pic>
        <p:nvPicPr>
          <p:cNvPr id="7170" name="Picture 2" descr="C:\Documents and Settings\Admin\Рабочий стол\алена\P41116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48" t="22798" r="17516" b="16169"/>
          <a:stretch/>
        </p:blipFill>
        <p:spPr bwMode="auto">
          <a:xfrm>
            <a:off x="3286116" y="4000504"/>
            <a:ext cx="2571768" cy="1530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Documents and Settings\Марина\Рабочий стол\ФОТКИ\IMG_57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2143116"/>
            <a:ext cx="2428892" cy="1619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Documents and Settings\Марина\Рабочий стол\ФОТКИ\IMG_57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2143116"/>
            <a:ext cx="2357454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Documents and Settings\Марина\Рабочий стол\ФОТКИ\IMG_571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7224" y="4000504"/>
            <a:ext cx="2393173" cy="1595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Documents and Settings\Марина\Рабочий стол\ФОТКИ\IMG_571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7554" y="2143116"/>
            <a:ext cx="2428892" cy="1619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D:\ОЛЬГА\СТУДСОВЕТ\ОТЧЕТЫ СТУДСОВЕТА\БУГАЙ-306(3)- ПЕЧАТЬ\55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29322" y="4000504"/>
            <a:ext cx="2286016" cy="1524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007189517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утюр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753</TotalTime>
  <Words>109</Words>
  <Application>Microsoft Office PowerPoint</Application>
  <PresentationFormat>Экран (4:3)</PresentationFormat>
  <Paragraphs>29</Paragraphs>
  <Slides>29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Кутюр</vt:lpstr>
      <vt:lpstr>Слайд 1</vt:lpstr>
      <vt:lpstr>Слайд 2</vt:lpstr>
      <vt:lpstr>Слайд 3</vt:lpstr>
      <vt:lpstr>наш девиз – опрятность и чистота!</vt:lpstr>
      <vt:lpstr>Такие кухни есть на каждом этаже общежития</vt:lpstr>
      <vt:lpstr>Буфет</vt:lpstr>
      <vt:lpstr>Актовый зал</vt:lpstr>
      <vt:lpstr>Читальный зал</vt:lpstr>
      <vt:lpstr>Они всегда рядом с вами…</vt:lpstr>
      <vt:lpstr>Музей  народного творчества</vt:lpstr>
      <vt:lpstr>Экспозиция  «СЯЛЯНСКІ ПОБЫТ»</vt:lpstr>
      <vt:lpstr>В Экологическом кружке «лотос»</vt:lpstr>
      <vt:lpstr>Растения, выращенные с любовью, создают комфорт и уют…</vt:lpstr>
      <vt:lpstr>Дружба с иностранными студентами</vt:lpstr>
      <vt:lpstr>Слайд 15</vt:lpstr>
      <vt:lpstr>Слайд 16</vt:lpstr>
      <vt:lpstr>Ученье - свет…</vt:lpstr>
      <vt:lpstr>Слайд 18</vt:lpstr>
      <vt:lpstr>Наш досуг </vt:lpstr>
      <vt:lpstr>Первокурсник</vt:lpstr>
      <vt:lpstr>Традиционный и самый любимый конкурс «мисс весна»</vt:lpstr>
      <vt:lpstr>Дорогих гостей мы встречаем хлебом- солью!</vt:lpstr>
      <vt:lpstr>Самый любимый конкурс наших девушек «супермен»</vt:lpstr>
      <vt:lpstr>Новый год</vt:lpstr>
      <vt:lpstr>Сказки и подарки любят все…</vt:lpstr>
      <vt:lpstr>поздравление  девушкам нашего общежития</vt:lpstr>
      <vt:lpstr>Цирк приехал</vt:lpstr>
      <vt:lpstr>Мечты сбываются!!!</vt:lpstr>
      <vt:lpstr>Понравилось?.. Приглашаем всех!!! 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NAZARENKO</cp:lastModifiedBy>
  <cp:revision>63</cp:revision>
  <dcterms:created xsi:type="dcterms:W3CDTF">2012-04-26T14:00:18Z</dcterms:created>
  <dcterms:modified xsi:type="dcterms:W3CDTF">2012-06-04T07:31:05Z</dcterms:modified>
</cp:coreProperties>
</file>