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BC82-AD25-4A7B-A5D6-4047BC63030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A3C3-0D6B-48F7-9C3D-B9972C19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BC82-AD25-4A7B-A5D6-4047BC63030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A3C3-0D6B-48F7-9C3D-B9972C19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BC82-AD25-4A7B-A5D6-4047BC63030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A3C3-0D6B-48F7-9C3D-B9972C19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BC82-AD25-4A7B-A5D6-4047BC63030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A3C3-0D6B-48F7-9C3D-B9972C19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BC82-AD25-4A7B-A5D6-4047BC63030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A3C3-0D6B-48F7-9C3D-B9972C19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BC82-AD25-4A7B-A5D6-4047BC63030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A3C3-0D6B-48F7-9C3D-B9972C19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BC82-AD25-4A7B-A5D6-4047BC63030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A3C3-0D6B-48F7-9C3D-B9972C19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BC82-AD25-4A7B-A5D6-4047BC63030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A3C3-0D6B-48F7-9C3D-B9972C19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BC82-AD25-4A7B-A5D6-4047BC63030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A3C3-0D6B-48F7-9C3D-B9972C19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BC82-AD25-4A7B-A5D6-4047BC63030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A3C3-0D6B-48F7-9C3D-B9972C19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BC82-AD25-4A7B-A5D6-4047BC63030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A3C3-0D6B-48F7-9C3D-B9972C19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4BC82-AD25-4A7B-A5D6-4047BC63030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2A3C3-0D6B-48F7-9C3D-B9972C19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dsovet.su/_ld/266/52319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ttp://image.slidesharecdn.com/random-120301064129-phpapp02/95/slide-7-728.jpg?1330606190"/>
          <p:cNvPicPr>
            <a:picLocks noChangeAspect="1" noChangeArrowheads="1"/>
          </p:cNvPicPr>
          <p:nvPr/>
        </p:nvPicPr>
        <p:blipFill>
          <a:blip r:embed="rId3" cstate="print"/>
          <a:srcRect l="14423" r="11400"/>
          <a:stretch>
            <a:fillRect/>
          </a:stretch>
        </p:blipFill>
        <p:spPr bwMode="auto">
          <a:xfrm>
            <a:off x="2214546" y="214290"/>
            <a:ext cx="4786346" cy="48394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5572140"/>
            <a:ext cx="4572032" cy="1084261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АСТРОБЛЕМЫ</a:t>
            </a:r>
            <a:endParaRPr lang="ru-RU" b="1" i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edsovet.su/_ld/266/52319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Карская астроблема</a:t>
            </a:r>
            <a:endParaRPr lang="ru-RU" sz="5400" b="1" i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428736"/>
            <a:ext cx="50292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edsovet.su/_ld/266/52319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err="1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Аризонский</a:t>
            </a:r>
            <a:r>
              <a:rPr lang="ru-RU" sz="5400" b="1" i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 кратер</a:t>
            </a:r>
            <a:endParaRPr lang="ru-RU" sz="5400" b="1" i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500174"/>
            <a:ext cx="7225443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fullhdoboi.ru/_ph/19/2364947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60" y="5357826"/>
            <a:ext cx="571504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Спасибо за внимание!!!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edsovet.su/_ld/266/52319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Распределение астроблем на поверхности Земли</a:t>
            </a:r>
            <a:endParaRPr lang="ru-RU" b="1" i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6386" name="Picture 2" descr="http://images.geo.web.ru/pubd/2001/07/05/0001160744/ris0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714488"/>
            <a:ext cx="7479785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edsovet.su/_ld/266/52319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Кратер </a:t>
            </a: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Вредефорт</a:t>
            </a:r>
            <a:endParaRPr lang="ru-RU" b="1" i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500174"/>
            <a:ext cx="614366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pedsovet.su/_ld/266/52319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err="1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Садбери</a:t>
            </a:r>
            <a:endParaRPr lang="ru-RU" sz="4800" b="1" i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285860"/>
            <a:ext cx="4143404" cy="495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pedsovet.su/_ld/266/52319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err="1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Акраман</a:t>
            </a:r>
            <a:endParaRPr lang="ru-RU" sz="4800" b="1" i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779992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pedsovet.su/_ld/266/52319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err="1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Маникуаган</a:t>
            </a:r>
            <a:endParaRPr lang="ru-RU" sz="4800" b="1" i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285860"/>
            <a:ext cx="4929222" cy="5249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edsovet.su/_ld/266/52319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err="1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Попигай</a:t>
            </a:r>
            <a:endParaRPr lang="ru-RU" sz="4800" b="1" i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428736"/>
            <a:ext cx="746629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edsovet.su/_ld/266/52319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err="1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Чесапик-Бей</a:t>
            </a:r>
            <a:endParaRPr lang="ru-RU" sz="5400" b="1" i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500174"/>
            <a:ext cx="5514998" cy="4713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edsovet.su/_ld/266/52319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err="1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Чиксулуб</a:t>
            </a:r>
            <a:endParaRPr lang="ru-RU" sz="5400" b="1" i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357298"/>
            <a:ext cx="716536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22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Book Antiqua</vt:lpstr>
      <vt:lpstr>Calibri</vt:lpstr>
      <vt:lpstr>Тема Office</vt:lpstr>
      <vt:lpstr>АСТРОБЛЕМЫ</vt:lpstr>
      <vt:lpstr>Распределение астроблем на поверхности Земли</vt:lpstr>
      <vt:lpstr>Кратер Вредефорт</vt:lpstr>
      <vt:lpstr>Садбери</vt:lpstr>
      <vt:lpstr>Акраман</vt:lpstr>
      <vt:lpstr>Маникуаган</vt:lpstr>
      <vt:lpstr>Попигай</vt:lpstr>
      <vt:lpstr>Чесапик-Бей</vt:lpstr>
      <vt:lpstr>Чиксулуб</vt:lpstr>
      <vt:lpstr>Карская астроблема</vt:lpstr>
      <vt:lpstr>Аризонский кратер</vt:lpstr>
      <vt:lpstr>Спасибо за внимание!!!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АСТРОБЛЕМЫ</dc:title>
  <dc:creator>seven</dc:creator>
  <cp:lastModifiedBy>Marina</cp:lastModifiedBy>
  <cp:revision>13</cp:revision>
  <dcterms:created xsi:type="dcterms:W3CDTF">2013-10-22T11:55:06Z</dcterms:created>
  <dcterms:modified xsi:type="dcterms:W3CDTF">2020-04-04T16:06:38Z</dcterms:modified>
</cp:coreProperties>
</file>