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60" r:id="rId6"/>
    <p:sldId id="263" r:id="rId7"/>
    <p:sldId id="264" r:id="rId8"/>
    <p:sldId id="265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4" autoAdjust="0"/>
    <p:restoredTop sz="94660"/>
  </p:normalViewPr>
  <p:slideViewPr>
    <p:cSldViewPr>
      <p:cViewPr varScale="1">
        <p:scale>
          <a:sx n="84" d="100"/>
          <a:sy n="84" d="100"/>
        </p:scale>
        <p:origin x="16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0883C-22F0-4CFA-881C-C1E3B8C90FA3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7790E-88AF-4648-86AE-3A5FA9030E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428736"/>
            <a:ext cx="7643866" cy="4210064"/>
          </a:xfrm>
        </p:spPr>
        <p:txBody>
          <a:bodyPr/>
          <a:lstStyle/>
          <a:p>
            <a:endParaRPr lang="ru-RU" sz="600" dirty="0"/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sz="1100" dirty="0" smtClean="0">
              <a:solidFill>
                <a:schemeClr val="tx1"/>
              </a:solidFill>
            </a:endParaRPr>
          </a:p>
          <a:p>
            <a:endParaRPr lang="ru-RU" sz="1100" dirty="0">
              <a:solidFill>
                <a:schemeClr val="tx1"/>
              </a:solidFill>
            </a:endParaRPr>
          </a:p>
          <a:p>
            <a:endParaRPr lang="ru-RU" sz="1100" dirty="0" smtClean="0">
              <a:solidFill>
                <a:schemeClr val="tx1"/>
              </a:solidFill>
            </a:endParaRPr>
          </a:p>
          <a:p>
            <a:endParaRPr lang="ru-RU" sz="1100" dirty="0">
              <a:solidFill>
                <a:schemeClr val="tx1"/>
              </a:solidFill>
            </a:endParaRPr>
          </a:p>
          <a:p>
            <a:endParaRPr lang="ru-RU" sz="1100" dirty="0" smtClean="0">
              <a:solidFill>
                <a:schemeClr val="tx1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10750" cy="784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1500174"/>
            <a:ext cx="70723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chemeClr val="accent6"/>
                </a:solidFill>
              </a:rPr>
              <a:t>Смерч и </a:t>
            </a:r>
            <a:r>
              <a:rPr lang="ru-RU" sz="6600" dirty="0" smtClean="0">
                <a:solidFill>
                  <a:schemeClr val="accent6"/>
                </a:solidFill>
              </a:rPr>
              <a:t>торнадо </a:t>
            </a:r>
            <a:endParaRPr lang="ru-RU" sz="66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2285992"/>
            <a:ext cx="6143668" cy="397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>
              <a:solidFill>
                <a:schemeClr val="accent2"/>
              </a:solidFill>
            </a:endParaRPr>
          </a:p>
          <a:p>
            <a:r>
              <a:rPr lang="ru-RU" dirty="0" smtClean="0">
                <a:solidFill>
                  <a:schemeClr val="accent2"/>
                </a:solidFill>
              </a:rPr>
              <a:t>В настоящее время такие природные катаклизмы, как смерчи и торнадо приносят значительный урон, измеряющийся в человеческих жертвах и материальном ущербе. Как полагают специалисты-метеорологи, все катаклизмы природы связаны непосредственно с глобальным потеплением климата. Причины смерча пока что до конца не известны, но условия, при которых возникает данное явление, подробно изучены специалистами. Смерч – моментально обращающийся столб воздуха, скорость которого зависит от силы ветра. Торнадо – достаточно узкий столб воздуха, который был создан от грозового облака до земли, вращающийся с молниеносной скоростью.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2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00166" y="1443840"/>
            <a:ext cx="5357834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Природа возникновения торнадо (смерч) пока до конца не изучена, но в целом общие причины понятны. Холодный воздух от грозового облака опускается на землю, при этом в центре его теплый воздух выдавливается и начинает подниматься вверх с поверхности земли. Далее он входит в облако, заставляя по периметру его опускаться ещё большее количество холодного воздуха, процесс воздухообмена постепенно усиливается, под действие магнитной силы земли закручивается, в северном полушарии чаще всего против часовой стрелки.</a:t>
            </a:r>
            <a:endParaRPr lang="ru-RU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21379006">
            <a:off x="281166" y="1709406"/>
            <a:ext cx="4286280" cy="45243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Давление по краям облака растёт и в эпицентре появляется область сильно разряженного воздуха, которое вращается с огромной скоростью и чаще всего выглядит в виде хобота, выходящего из тучи. За счёт огромной </a:t>
            </a:r>
            <a:r>
              <a:rPr lang="ru-RU" dirty="0" err="1" smtClean="0">
                <a:solidFill>
                  <a:schemeClr val="accent2"/>
                </a:solidFill>
              </a:rPr>
              <a:t>разряженности</a:t>
            </a:r>
            <a:r>
              <a:rPr lang="ru-RU" dirty="0" smtClean="0">
                <a:solidFill>
                  <a:schemeClr val="accent2"/>
                </a:solidFill>
              </a:rPr>
              <a:t> воздуха внутри хобота, пространства, заполненные газом и имеющие свою обычную плотность просто взрываются, и обломки поднимаются вверх, уносимые потоком. Сила этого явления настолько огромна, что любые человеческие дома или строения, попадающие в эпицентр, взрываются как хлопушки и разлетаются на мелкие кусочки.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3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3" y="3286124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торнадо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85786" y="3244334"/>
            <a:ext cx="428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Торнадо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643702" y="357166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Смерч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268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</dc:title>
  <dc:creator>Timon</dc:creator>
  <cp:lastModifiedBy>Marina</cp:lastModifiedBy>
  <cp:revision>11</cp:revision>
  <dcterms:created xsi:type="dcterms:W3CDTF">2014-01-19T13:59:45Z</dcterms:created>
  <dcterms:modified xsi:type="dcterms:W3CDTF">2020-04-12T15:35:32Z</dcterms:modified>
</cp:coreProperties>
</file>