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1" r:id="rId4"/>
    <p:sldId id="258" r:id="rId5"/>
    <p:sldId id="272" r:id="rId6"/>
    <p:sldId id="259" r:id="rId7"/>
    <p:sldId id="273" r:id="rId8"/>
    <p:sldId id="260" r:id="rId9"/>
    <p:sldId id="274" r:id="rId10"/>
    <p:sldId id="276" r:id="rId11"/>
    <p:sldId id="261" r:id="rId12"/>
    <p:sldId id="275" r:id="rId13"/>
    <p:sldId id="262" r:id="rId14"/>
    <p:sldId id="265" r:id="rId15"/>
    <p:sldId id="277" r:id="rId16"/>
    <p:sldId id="278" r:id="rId17"/>
    <p:sldId id="279" r:id="rId18"/>
    <p:sldId id="282" r:id="rId19"/>
    <p:sldId id="283" r:id="rId20"/>
    <p:sldId id="284" r:id="rId21"/>
    <p:sldId id="285" r:id="rId22"/>
    <p:sldId id="286" r:id="rId23"/>
    <p:sldId id="287" r:id="rId24"/>
    <p:sldId id="280" r:id="rId25"/>
    <p:sldId id="281" r:id="rId26"/>
    <p:sldId id="28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ABA58-0559-49A9-AEEC-A4EDB9DE5F44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E3256F-4215-477C-ADC9-B9B9EE2C85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ABA58-0559-49A9-AEEC-A4EDB9DE5F44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3256F-4215-477C-ADC9-B9B9EE2C8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ABA58-0559-49A9-AEEC-A4EDB9DE5F44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3256F-4215-477C-ADC9-B9B9EE2C8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F9ABA58-0559-49A9-AEEC-A4EDB9DE5F44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6E3256F-4215-477C-ADC9-B9B9EE2C85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ABA58-0559-49A9-AEEC-A4EDB9DE5F44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E3256F-4215-477C-ADC9-B9B9EE2C85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F9ABA58-0559-49A9-AEEC-A4EDB9DE5F44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6E3256F-4215-477C-ADC9-B9B9EE2C85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F9ABA58-0559-49A9-AEEC-A4EDB9DE5F44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6E3256F-4215-477C-ADC9-B9B9EE2C85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ABA58-0559-49A9-AEEC-A4EDB9DE5F44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E3256F-4215-477C-ADC9-B9B9EE2C85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ABA58-0559-49A9-AEEC-A4EDB9DE5F44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E3256F-4215-477C-ADC9-B9B9EE2C85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F9ABA58-0559-49A9-AEEC-A4EDB9DE5F44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6E3256F-4215-477C-ADC9-B9B9EE2C85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F9ABA58-0559-49A9-AEEC-A4EDB9DE5F44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6E3256F-4215-477C-ADC9-B9B9EE2C85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DF9ABA58-0559-49A9-AEEC-A4EDB9DE5F44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56E3256F-4215-477C-ADC9-B9B9EE2C8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av"/><Relationship Id="rId2" Type="http://schemas.microsoft.com/office/2007/relationships/media" Target="../media/media2.wav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wav"/><Relationship Id="rId2" Type="http://schemas.microsoft.com/office/2007/relationships/media" Target="../media/media3.wav"/><Relationship Id="rId1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Последствия для человечества и планеты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Катастрофические землетрясения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285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35"/>
    </mc:Choice>
    <mc:Fallback xmlns="">
      <p:transition spd="slow" advTm="55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Землетрясение может быть вызвано и искусственно: например, взрывом большого количества взрывчатых веществ или же при ядерном взрыве. Такие землетрясения зависят от количества взорванного вещества. К примеру, при испытании КНДР ядерной бомбы в 2006 году произошло землетрясение умеренной силы, которое было зафиксировано во многих странах.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Землетрясения искусственного характера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402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ru-RU" sz="3200" dirty="0" smtClean="0"/>
              <a:t>  </a:t>
            </a:r>
            <a:r>
              <a:rPr lang="ru-RU" sz="3200" dirty="0"/>
              <a:t>Для регистрации землетрясения используют </a:t>
            </a:r>
            <a:r>
              <a:rPr lang="ru-RU" sz="3200" dirty="0" smtClean="0"/>
              <a:t>сейсмографы  </a:t>
            </a:r>
            <a:r>
              <a:rPr lang="ru-RU" sz="3200" dirty="0"/>
              <a:t>̶  инструменты, сконструированные таким образом, чтобы записывать колебания своих оснований, установленный на земной поверхности или в шахте. На сейсмографе записывается сейсмограмма, т.е. линия, повторяющая колебания земной поверхности в любом выбранном направлении. Сейсмографы строят таким образом, чтобы регистрировать достаточно ограниченные диапазоны частот только интенсивные колебания.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Метод регистрации землетрясений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687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Сейсмограф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7272808" cy="496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585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611560" y="1412776"/>
            <a:ext cx="7680960" cy="4724400"/>
          </a:xfrm>
        </p:spPr>
        <p:txBody>
          <a:bodyPr>
            <a:noAutofit/>
          </a:bodyPr>
          <a:lstStyle/>
          <a:p>
            <a:r>
              <a:rPr lang="ru-RU" dirty="0" smtClean="0"/>
              <a:t>В 1556 году </a:t>
            </a:r>
            <a:r>
              <a:rPr lang="ru-RU" dirty="0"/>
              <a:t>провинция </a:t>
            </a:r>
            <a:r>
              <a:rPr lang="ru-RU" dirty="0" err="1"/>
              <a:t>Шэньси</a:t>
            </a:r>
            <a:r>
              <a:rPr lang="ru-RU" dirty="0"/>
              <a:t>, Китай. Общее количество жертв - 830 </a:t>
            </a:r>
            <a:r>
              <a:rPr lang="ru-RU" dirty="0" smtClean="0"/>
              <a:t>000.</a:t>
            </a:r>
          </a:p>
          <a:p>
            <a:r>
              <a:rPr lang="ru-RU" dirty="0" smtClean="0"/>
              <a:t> В 1692 году </a:t>
            </a:r>
            <a:r>
              <a:rPr lang="ru-RU" dirty="0"/>
              <a:t>землетрясение на Ямайке. Город Порт-</a:t>
            </a:r>
            <a:r>
              <a:rPr lang="ru-RU" dirty="0" err="1"/>
              <a:t>Ройял</a:t>
            </a:r>
            <a:r>
              <a:rPr lang="ru-RU" dirty="0"/>
              <a:t> разрушен и </a:t>
            </a:r>
            <a:r>
              <a:rPr lang="ru-RU" dirty="0" smtClean="0"/>
              <a:t>затоплен</a:t>
            </a:r>
            <a:r>
              <a:rPr lang="ru-RU" dirty="0"/>
              <a:t>. 5000 жителей погибли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 В 1693 году </a:t>
            </a:r>
            <a:r>
              <a:rPr lang="ru-RU" dirty="0"/>
              <a:t>землетрясение на Сицилии в результате извержения Этны. Погибло, по разным оценкам, от 60 000 до 100 000 </a:t>
            </a:r>
            <a:r>
              <a:rPr lang="ru-RU" dirty="0" smtClean="0"/>
              <a:t>человек, </a:t>
            </a:r>
            <a:r>
              <a:rPr lang="ru-RU" dirty="0"/>
              <a:t>разрушены 45 городов и </a:t>
            </a:r>
            <a:r>
              <a:rPr lang="ru-RU" dirty="0" smtClean="0"/>
              <a:t>сел.</a:t>
            </a:r>
          </a:p>
          <a:p>
            <a:r>
              <a:rPr lang="ru-RU" dirty="0" smtClean="0"/>
              <a:t> В 1730  году </a:t>
            </a:r>
            <a:r>
              <a:rPr lang="ru-RU" dirty="0"/>
              <a:t>3000 человек из города Вальпараисо (Чили) погибают в результате землетрясения с магнитудой 8,7</a:t>
            </a:r>
            <a:r>
              <a:rPr lang="ru-RU" dirty="0" smtClean="0"/>
              <a:t>.</a:t>
            </a:r>
          </a:p>
          <a:p>
            <a:r>
              <a:rPr lang="ru-RU" dirty="0" smtClean="0"/>
              <a:t> В 1737 году  </a:t>
            </a:r>
            <a:r>
              <a:rPr lang="ru-RU" dirty="0"/>
              <a:t>землетрясение в Калькутте. Погибли 300 000 человек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 smtClean="0"/>
              <a:t> В 1923 году землетрясение Японии . Погибают свыше 140000 человек.</a:t>
            </a:r>
          </a:p>
          <a:p>
            <a:r>
              <a:rPr lang="ru-RU" dirty="0" smtClean="0"/>
              <a:t> В 1976 году </a:t>
            </a:r>
            <a:r>
              <a:rPr lang="ru-RU" dirty="0"/>
              <a:t>одно из самых страшных землетрясений в истории - в Китае (город </a:t>
            </a:r>
            <a:r>
              <a:rPr lang="ru-RU" dirty="0" err="1"/>
              <a:t>Таншань</a:t>
            </a:r>
            <a:r>
              <a:rPr lang="ru-RU" dirty="0"/>
              <a:t>). Магнитуда - 8,2. 230 000 жертв.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Катастрофические землетрясение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343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23528" y="1196752"/>
            <a:ext cx="7752968" cy="515644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000" dirty="0" smtClean="0"/>
              <a:t>В 2004 году </a:t>
            </a:r>
            <a:r>
              <a:rPr lang="ru-RU" sz="2000" dirty="0"/>
              <a:t>в Индийском океане происходит землетрясение магнитудой 9,0. В различных странах (Шри-Ланка, Индонезия, Таиланд, Сомали, Мальдивы) от цунами погибают 230 000 человек. Волны достигают даже Мексики, Чили и ЮАР.</a:t>
            </a:r>
          </a:p>
          <a:p>
            <a:r>
              <a:rPr lang="ru-RU" sz="2000" dirty="0" smtClean="0"/>
              <a:t> В 2005 году землетрясение </a:t>
            </a:r>
            <a:r>
              <a:rPr lang="ru-RU" sz="2000" dirty="0"/>
              <a:t>в Пакистане уносит </a:t>
            </a:r>
            <a:r>
              <a:rPr lang="ru-RU" sz="2000" dirty="0" err="1"/>
              <a:t>уносит</a:t>
            </a:r>
            <a:r>
              <a:rPr lang="ru-RU" sz="2000" dirty="0"/>
              <a:t> жизни 84 000 человек.</a:t>
            </a:r>
          </a:p>
          <a:p>
            <a:r>
              <a:rPr lang="ru-RU" sz="2000" dirty="0" smtClean="0"/>
              <a:t> В 2010 году  </a:t>
            </a:r>
            <a:r>
              <a:rPr lang="ru-RU" sz="2000" dirty="0"/>
              <a:t>Гаити. 232 000 человек. Самое страшное по количеству жертв землетрясение современности, сопоставимое только с китайским 1976 года и землетрясением в Индийском океане 2004-го. Землетрясение магнитудой, по текущим оценкам, от 9,0 до 9,1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</a:t>
            </a:r>
            <a:r>
              <a:rPr lang="ru-RU" sz="2000" dirty="0"/>
              <a:t>11 марта 2011 года войдет в историю </a:t>
            </a:r>
            <a:r>
              <a:rPr lang="ru-RU" sz="2000" dirty="0" smtClean="0"/>
              <a:t>Японии, землетрясение </a:t>
            </a:r>
            <a:r>
              <a:rPr lang="ru-RU" sz="2000" dirty="0"/>
              <a:t>магнитудой в 8,9 баллов , как и Великое землетрясение </a:t>
            </a:r>
            <a:r>
              <a:rPr lang="ru-RU" sz="2000" dirty="0" err="1"/>
              <a:t>Канто</a:t>
            </a:r>
            <a:r>
              <a:rPr lang="ru-RU" sz="2000" dirty="0"/>
              <a:t>, которое произошло 1 сентября </a:t>
            </a:r>
            <a:r>
              <a:rPr lang="ru-RU" sz="2000" dirty="0" smtClean="0"/>
              <a:t>1923.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dirty="0" smtClean="0"/>
              <a:t>Катастрофические землетрясение 21 века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907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sz="3200" dirty="0"/>
              <a:t>Природные последствия </a:t>
            </a:r>
          </a:p>
          <a:p>
            <a:r>
              <a:rPr lang="ru-RU" sz="2000" dirty="0"/>
              <a:t>К природным последствиям относятся трещины в почве, сотрясения и вибрация почвы, повторные толчки, провалы земной поверхности и океанского (морского) дна, активизация деятельности вулканов, возникновение селей, оползней, обвалов, камнепадов. На водных просторах поднимаются волны, может образоваться цунами - гигантская волна высотой до 40 метров, сметающая все строения в прибрежной зоне. Кроме того, отмечаются выходы подземных газов и неприятные ощущения у людей, беспокойное поведение животных.</a:t>
            </a: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Последствия землетрясений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66045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Подземные толчки, сдвиги почвы, вибрация и другие природные факторы землетрясений оказывают катастрофическое влияние на среду обитания человека: рушатся жилые дома, производственные здания и другие постройки, линии электропередачи и газопроводы, что, в свою очередь, ведет к пожарам и взрывам. В результате землетрясений могут происходить аварии на промышленных предприятиях, на АЭС, химически опасных объектах, прорывы плотин ГЭС, а также аварии на транспорте.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Последствия землетрясений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19881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just"/>
            <a:r>
              <a:rPr lang="ru-RU" dirty="0" smtClean="0"/>
              <a:t> </a:t>
            </a:r>
            <a:r>
              <a:rPr lang="ru-RU" sz="2800" dirty="0"/>
              <a:t>Разрушение канализации, объектов снабжения населения питьевой водой, пищей, объектов здравоохранения приводит к массовым заболеваниям и даже эпидемиям. На восстановление повреждений уходят многие годы и огромные средства.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56002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715962" y="1554162"/>
            <a:ext cx="69532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24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683568" y="1463674"/>
            <a:ext cx="7416824" cy="491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6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Цель: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5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Задачи:</a:t>
            </a:r>
            <a:endParaRPr lang="ru-RU" sz="36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Autofit/>
          </a:bodyPr>
          <a:lstStyle/>
          <a:p>
            <a:pPr marL="285750" indent="-285750">
              <a:buFontTx/>
              <a:buChar char="-"/>
            </a:pPr>
            <a:r>
              <a:rPr lang="ru-RU" sz="2800" dirty="0" smtClean="0"/>
              <a:t>Причины возникновения землетрясений</a:t>
            </a:r>
          </a:p>
          <a:p>
            <a:pPr marL="285750" indent="-285750">
              <a:buFontTx/>
              <a:buChar char="-"/>
            </a:pPr>
            <a:r>
              <a:rPr lang="ru-RU" sz="2800" dirty="0" smtClean="0"/>
              <a:t>Методы регистрации землетрясений</a:t>
            </a:r>
          </a:p>
          <a:p>
            <a:pPr marL="285750" indent="-285750">
              <a:buFontTx/>
              <a:buChar char="-"/>
            </a:pPr>
            <a:r>
              <a:rPr lang="ru-RU" sz="2800" dirty="0" smtClean="0"/>
              <a:t>Ознакомиться с последствиями катастрофических землетрясений</a:t>
            </a:r>
            <a:endParaRPr lang="ru-RU" sz="28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Изучить катастрофические землетрясения и их последствия для человечества и планеты</a:t>
            </a:r>
            <a:endParaRPr lang="ru-RU" sz="2800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Землетрясения</a:t>
            </a:r>
            <a:endParaRPr lang="ru-RU" dirty="0"/>
          </a:p>
        </p:txBody>
      </p:sp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3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9"/>
    </mc:Choice>
    <mc:Fallback xmlns="">
      <p:transition spd="slow" advTm="6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395536" y="404664"/>
            <a:ext cx="8280919" cy="645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56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7" y="836712"/>
            <a:ext cx="7620000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999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7632848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82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365128" y="1463675"/>
            <a:ext cx="7654919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19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Изучая последствия землетрясений, инженеры Японии, США и России придумали много способов сооружать особенно устойчивые здания, которые могут выдерживать довольно сильные подземные толчки. </a:t>
            </a:r>
            <a:endParaRPr lang="ru-RU" sz="2400" dirty="0" smtClean="0"/>
          </a:p>
          <a:p>
            <a:pPr algn="just"/>
            <a:r>
              <a:rPr lang="ru-RU" sz="2400" dirty="0" smtClean="0"/>
              <a:t> </a:t>
            </a:r>
            <a:r>
              <a:rPr lang="ru-RU" sz="2400" dirty="0"/>
              <a:t>Не менее важно научиться предсказывать землетрясения. Это трудно, потому что они зарождаются в недоступных глубинах Земли и силы, вызывающие их, накапливаются очень медленно.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Методы предотвращения катастроф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08946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В этом уверены ученые-сейсмологи из Сибири. Они изобрели способ, который может помочь существенно снизить силу подземных толчков, а значит - избежать разрушительных последствий катастрофы. Причём именно такое неожиданное средство, как взрывы, предлагаются в качестве средства спасения от землетрясений. Ученые предполагают, что если вызывать движения литосферных плит искусственно, то можно предотвратить сейсмические катастрофы.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Землетрясение можно предотвратить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60409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Ни один район земного шара нельзя считать полностью избавленных от этого процесса. В течении года на Земле происходит около 1 млн землетрясений, т.е. земная кора испытывает 120 толчков в час . Примерно через каждые три дня происходит одно разрушительное землетрясение. Таким образом, землетрясения  ̶  довольно частые явления.					</a:t>
            </a:r>
          </a:p>
          <a:p>
            <a:r>
              <a:rPr lang="ru-RU" sz="2000" dirty="0"/>
              <a:t>          Под угрозой землетрясений находятся обширные территории, многие густонаселенные области и даже целые страны, например Япония, Китай, Индонезия. Наибольшая опасность землетрясений заключается в их неожиданности и неотвратимости. Однако научные достижения последних лет открывают реальные возможности не только предсказывать землетрясения, но и влиять на их ход.</a:t>
            </a: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Заключение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2856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Землетрясениями  </a:t>
            </a:r>
            <a:r>
              <a:rPr lang="ru-RU" sz="2400" dirty="0"/>
              <a:t>(греч. </a:t>
            </a:r>
            <a:r>
              <a:rPr lang="ru-RU" sz="2400" dirty="0" err="1"/>
              <a:t>seismos</a:t>
            </a:r>
            <a:r>
              <a:rPr lang="ru-RU" sz="2400" dirty="0"/>
              <a:t>)  называются </a:t>
            </a:r>
            <a:r>
              <a:rPr lang="ru-RU" sz="2400" dirty="0" smtClean="0"/>
              <a:t>подземные толчки </a:t>
            </a:r>
            <a:r>
              <a:rPr lang="ru-RU" sz="2400" dirty="0"/>
              <a:t>и </a:t>
            </a:r>
            <a:r>
              <a:rPr lang="ru-RU" sz="2400" dirty="0" smtClean="0"/>
              <a:t>колебания </a:t>
            </a:r>
            <a:r>
              <a:rPr lang="ru-RU" sz="2400" dirty="0"/>
              <a:t>верхнего слоя земной коры , вызванные тектоническими причинами, главная из которых    - подвижка литосферных плит. Подвижка вызывает толчок, который рождает сейсмические волны. Каждая волна вызывает сотрясение поверхности – землетрясение. Большинство землетрясений  слабые, их насчитывается тысячи в год. Однако бывают и катастрофические  землетрясения, сопровождающиеся появлением трещин и большими разрушениями.</a:t>
            </a:r>
          </a:p>
        </p:txBody>
      </p:sp>
    </p:spTree>
    <p:extLst>
      <p:ext uri="{BB962C8B-B14F-4D97-AF65-F5344CB8AC3E}">
        <p14:creationId xmlns:p14="http://schemas.microsoft.com/office/powerpoint/2010/main" val="36613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Вулканические землетрясения — разновидность землетрясений, при которых землетрясение возникает в результате высокого напряжения в недрах вулкана. Причина таких землетрясений — лава, вулканический газ. Землетрясения этого типа слабы, но продолжаются долго, многократно — недели и месяцы. Тем не менее, опасности для людей этого вида землетрясение не представляет.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Вулканические землетрясения</a:t>
            </a:r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75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09"/>
    </mc:Choice>
    <mc:Fallback xmlns="">
      <p:transition spd="slow" advTm="73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388" y="1463675"/>
            <a:ext cx="6076398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262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В последнее время появились сведения, что землетрясения могут вызваться  деятельностью человека. Так, например, в районах затопления при строительстве крупных водохранилищ, усиливается тектоническая активность — увеличивается частота землетрясений и их магнитуда. Это связано с тем, что масса воды, накопленная в водохранилищах, своим весом увеличивает давление в горных породах, а просачивающаяся вода понижает предел прочности горных пород. Аналогичные явления происходят при выемке больших количеств породы из шахт, карьеров, при строительстве крупных городов из привозных материалов.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Техногенное землетрясения</a:t>
            </a:r>
            <a:endParaRPr lang="ru-RU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7902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94"/>
    </mc:Choice>
    <mc:Fallback xmlns="">
      <p:transition spd="slow" advTm="41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7488832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435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Землетрясения также могут быть вызваны обвалами и большими оползнями. Такие землетрясения называются обвальными, они имеют локальный характер и имеют небольшую силу.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Обвальные землетрясения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846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63674"/>
            <a:ext cx="7704856" cy="4989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984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1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TC101790491[[fn=Mylar]]</Template>
  <TotalTime>129</TotalTime>
  <Words>1031</Words>
  <Application>Microsoft Office PowerPoint</Application>
  <PresentationFormat>Экран (4:3)</PresentationFormat>
  <Paragraphs>49</Paragraphs>
  <Slides>26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Corbel</vt:lpstr>
      <vt:lpstr>Tahoma</vt:lpstr>
      <vt:lpstr>Tunga</vt:lpstr>
      <vt:lpstr>Mylar</vt:lpstr>
      <vt:lpstr>Катастрофические землетрясения</vt:lpstr>
      <vt:lpstr>                       Землетрясения</vt:lpstr>
      <vt:lpstr>Презентация PowerPoint</vt:lpstr>
      <vt:lpstr>Вулканические землетрясения</vt:lpstr>
      <vt:lpstr>Презентация PowerPoint</vt:lpstr>
      <vt:lpstr>Техногенное землетрясения</vt:lpstr>
      <vt:lpstr>Презентация PowerPoint</vt:lpstr>
      <vt:lpstr>Обвальные землетрясения</vt:lpstr>
      <vt:lpstr>Презентация PowerPoint</vt:lpstr>
      <vt:lpstr>Землетрясения искусственного характера</vt:lpstr>
      <vt:lpstr>Метод регистрации землетрясений</vt:lpstr>
      <vt:lpstr>                  Сейсмограф</vt:lpstr>
      <vt:lpstr>Катастрофические землетрясение </vt:lpstr>
      <vt:lpstr>Катастрофические землетрясение 21 века</vt:lpstr>
      <vt:lpstr>Последствия землетрясений</vt:lpstr>
      <vt:lpstr>Последствия землетрясений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Методы предотвращения катастроф</vt:lpstr>
      <vt:lpstr>Землетрясение можно предотвратить</vt:lpstr>
      <vt:lpstr>              Заключение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Катастрофические землетрясения</dc:title>
  <dc:creator>РОМАН</dc:creator>
  <cp:lastModifiedBy>Marina</cp:lastModifiedBy>
  <cp:revision>17</cp:revision>
  <dcterms:created xsi:type="dcterms:W3CDTF">2011-04-19T22:19:42Z</dcterms:created>
  <dcterms:modified xsi:type="dcterms:W3CDTF">2020-04-21T08:39:08Z</dcterms:modified>
</cp:coreProperties>
</file>