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Rg st="1" end="10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50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CE3F86-861B-49C8-AAC7-B4EB38960E23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822D55-E9C4-46DE-A6C9-02CEB437D6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77993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0E9A2-7450-4BBE-BE0F-BFCBFEA82524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FD9E-541F-4059-AA9C-BF1593D5A1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5053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0E9A2-7450-4BBE-BE0F-BFCBFEA82524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FD9E-541F-4059-AA9C-BF1593D5A1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6366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0E9A2-7450-4BBE-BE0F-BFCBFEA82524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FD9E-541F-4059-AA9C-BF1593D5A1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2090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0E9A2-7450-4BBE-BE0F-BFCBFEA82524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FD9E-541F-4059-AA9C-BF1593D5A1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5029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0E9A2-7450-4BBE-BE0F-BFCBFEA82524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FD9E-541F-4059-AA9C-BF1593D5A1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1547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0E9A2-7450-4BBE-BE0F-BFCBFEA82524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FD9E-541F-4059-AA9C-BF1593D5A1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837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0E9A2-7450-4BBE-BE0F-BFCBFEA82524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FD9E-541F-4059-AA9C-BF1593D5A1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727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0E9A2-7450-4BBE-BE0F-BFCBFEA82524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FD9E-541F-4059-AA9C-BF1593D5A1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0593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0E9A2-7450-4BBE-BE0F-BFCBFEA82524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FD9E-541F-4059-AA9C-BF1593D5A1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9136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0E9A2-7450-4BBE-BE0F-BFCBFEA82524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FD9E-541F-4059-AA9C-BF1593D5A1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4373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0E9A2-7450-4BBE-BE0F-BFCBFEA82524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FD9E-541F-4059-AA9C-BF1593D5A1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194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D0E9A2-7450-4BBE-BE0F-BFCBFEA82524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1FD9E-541F-4059-AA9C-BF1593D5A1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7971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iformatsiya.ru/wp-content/uploads/images/Jap_tts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iformatsiya.ru/wp-content/uploads/images/jap_ts.j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2852935"/>
          </a:xfrm>
        </p:spPr>
        <p:style>
          <a:lnRef idx="0">
            <a:scrgbClr r="0" g="0" b="0"/>
          </a:lnRef>
          <a:fillRef idx="1002">
            <a:schemeClr val="dk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Катастрофические цунами в истории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852936"/>
            <a:ext cx="9144000" cy="4005064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endParaRPr lang="ru-RU" dirty="0"/>
          </a:p>
        </p:txBody>
      </p:sp>
      <p:pic>
        <p:nvPicPr>
          <p:cNvPr id="5" name="Рисунок 4" descr="http://im0-tub-by.yandex.net/i?id=307096585-23-72&amp;n=2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996952"/>
            <a:ext cx="7560840" cy="35283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3422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8112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581128"/>
            <a:ext cx="9144000" cy="2276872"/>
          </a:xfrm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 fontScale="25000" lnSpcReduction="20000"/>
          </a:bodyPr>
          <a:lstStyle/>
          <a:p>
            <a:pPr marL="0" indent="342900" algn="just">
              <a:lnSpc>
                <a:spcPct val="120000"/>
              </a:lnSpc>
              <a:spcBef>
                <a:spcPts val="0"/>
              </a:spcBef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         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           Страшное </a:t>
            </a:r>
            <a:r>
              <a:rPr lang="ru-RU" sz="6200" dirty="0">
                <a:latin typeface="Times New Roman" pitchFamily="18" charset="0"/>
                <a:cs typeface="Times New Roman" pitchFamily="18" charset="0"/>
              </a:rPr>
              <a:t>цунами, вызванное землетрясением на Аляске – 9 марта 1957 года на Островах </a:t>
            </a:r>
            <a:r>
              <a:rPr lang="ru-RU" sz="6200" dirty="0" err="1">
                <a:latin typeface="Times New Roman" pitchFamily="18" charset="0"/>
                <a:cs typeface="Times New Roman" pitchFamily="18" charset="0"/>
              </a:rPr>
              <a:t>Андреанова</a:t>
            </a:r>
            <a:r>
              <a:rPr lang="ru-RU" sz="6200" dirty="0">
                <a:latin typeface="Times New Roman" pitchFamily="18" charset="0"/>
                <a:cs typeface="Times New Roman" pitchFamily="18" charset="0"/>
              </a:rPr>
              <a:t>. Землетрясение достигло 9,1 балла по шкале Рихтера. Толчки породили целых два цунами, примерная высота волн доходила до 15 и 8 метров соответственно. Стихия унесла жизни 300 человек. Землетрясение спровоцировало  извержение вулкана </a:t>
            </a:r>
            <a:r>
              <a:rPr lang="ru-RU" sz="6200" dirty="0" err="1">
                <a:latin typeface="Times New Roman" pitchFamily="18" charset="0"/>
                <a:cs typeface="Times New Roman" pitchFamily="18" charset="0"/>
              </a:rPr>
              <a:t>Всевидова</a:t>
            </a:r>
            <a:r>
              <a:rPr lang="ru-RU" sz="6200" dirty="0">
                <a:latin typeface="Times New Roman" pitchFamily="18" charset="0"/>
                <a:cs typeface="Times New Roman" pitchFamily="18" charset="0"/>
              </a:rPr>
              <a:t> на острове </a:t>
            </a:r>
            <a:r>
              <a:rPr lang="ru-RU" sz="6200" dirty="0" err="1">
                <a:latin typeface="Times New Roman" pitchFamily="18" charset="0"/>
                <a:cs typeface="Times New Roman" pitchFamily="18" charset="0"/>
              </a:rPr>
              <a:t>Умнак</a:t>
            </a:r>
            <a:r>
              <a:rPr lang="ru-RU" sz="6200" dirty="0">
                <a:latin typeface="Times New Roman" pitchFamily="18" charset="0"/>
                <a:cs typeface="Times New Roman" pitchFamily="18" charset="0"/>
              </a:rPr>
              <a:t>, спавшего до этого более 200 лет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 descr="10 самых больших цунами в истории человечества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761"/>
            <a:ext cx="9144000" cy="45918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01043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1447163/469cc01e-8720-4d9d-86c4-f5ff691595fb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3212976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Спасибо за внимание!!!</a:t>
            </a:r>
            <a:endParaRPr lang="ru-RU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601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169965"/>
          </a:xfrm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3180632"/>
            <a:ext cx="9144000" cy="367736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342900" algn="just">
              <a:spcBef>
                <a:spcPts val="0"/>
              </a:spcBef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42900" algn="just">
              <a:spcBef>
                <a:spcPts val="0"/>
              </a:spcBef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марта 2011 года Японское метеорологическое агентство (ЯМА) обнародовало подробную информацию о зафиксированных волнах цунами на побережье Японии.</a:t>
            </a:r>
          </a:p>
          <a:p>
            <a:pPr marL="0" indent="342900" algn="just">
              <a:spcBef>
                <a:spcPts val="0"/>
              </a:spcBef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Погибшими в Японии  считаются 15 840 человек, пропавшими без вести 3546 человек. </a:t>
            </a:r>
          </a:p>
          <a:p>
            <a:endParaRPr lang="ru-RU" dirty="0"/>
          </a:p>
        </p:txBody>
      </p:sp>
      <p:pic>
        <p:nvPicPr>
          <p:cNvPr id="4" name="Рисунок 3" descr="Цунами в Японии 2011">
            <a:hlinkClick r:id="rId2" tooltip="&quot;Цунами в Японии 2011&quot;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667"/>
            <a:ext cx="8352928" cy="31699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27351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14096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3789040"/>
            <a:ext cx="9144000" cy="306896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342900" algn="just">
              <a:lnSpc>
                <a:spcPct val="110000"/>
              </a:lnSpc>
              <a:spcBef>
                <a:spcPts val="0"/>
              </a:spcBef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Самое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большое цунами произошло в 1958 году девятого мая на Аляске (в заливе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Литуя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). Высота волн этого стихийного бедствия достигала 524 метров. Это самая большая зарегистрированная величина, которая к тому же была занесена в Книгу рекордов Гиннеса. Оползень, вызванный сильным землетрясением, сошел с очень крутого обрыва с высоты равной приблизительно 1 км. В воды залива, свалилось в тот день более 30 миллионов кубометров твердой скалистой породы, расплескав вокруг себя водные потоки, которые доходили до противоположного берега.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Самое большое цунами в истории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8610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32233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35699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725144"/>
            <a:ext cx="9144000" cy="213285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Гигантские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волны, образованные мощным подводным землетрясением магнитудой в 9,3 балла по Рихтеру. Волны гигантской высоты они обрушились в разное время на побережья нескольких стран Юго-Восточной Азии и дошли до берегов даже Западной Африки. </a:t>
            </a:r>
          </a:p>
        </p:txBody>
      </p:sp>
      <p:pic>
        <p:nvPicPr>
          <p:cNvPr id="4" name="Рисунок 3" descr="10 самых больших цунами в истории человечества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7251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1049455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00506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10 самых больших цунами в истории человечества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925"/>
            <a:ext cx="9144000" cy="397913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4005064"/>
            <a:ext cx="9144000" cy="2852936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 fontScale="85000" lnSpcReduction="20000"/>
          </a:bodyPr>
          <a:lstStyle/>
          <a:p>
            <a:pPr marL="0" indent="342900" algn="just">
              <a:spcBef>
                <a:spcPts val="0"/>
              </a:spcBef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42900" algn="just">
              <a:spcBef>
                <a:spcPts val="0"/>
              </a:spcBef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0" indent="342900" algn="just">
              <a:spcBef>
                <a:spcPts val="0"/>
              </a:spcBef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9 января в 2005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году на восточных берегах Японии произошло землетрясение магнитудой 6,8 по шкале Рихтера. Метеорологические службы Японии сообщили о приближении цунами примерно спустя 10 минут после первых подводных толчков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3984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28498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077072"/>
            <a:ext cx="9144000" cy="2780928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2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апреля 2007 года в 7 утра по местному времени на юге Тихого океана случилось  землетрясение магнитудой 6,9 балла по шкале Рихтера. Толчки зафиксировали вблизи от Соломоновых островов на десятикилометровой глубине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Тихоокеанский центр оповещения о цунами объявил о возможности появления волны у Соломоновых островов и у находящегося недалеко острова Новая Гвинея. </a:t>
            </a:r>
          </a:p>
        </p:txBody>
      </p:sp>
      <p:pic>
        <p:nvPicPr>
          <p:cNvPr id="4" name="Рисунок 3" descr="10 самых больших цунами в истории человечества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74"/>
            <a:ext cx="9143999" cy="40703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7999996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0912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509120"/>
            <a:ext cx="9144000" cy="234888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110 км от береговой части полуострова Кии и в 130 км от берегов префектуры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Коти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грянули два довольно сильных землетрясения, мощностью около 6.8 и 7,3 балла по шкале Рихтера, повлекших цунами. Волны достигали метровой высоты. Жертвами водной стихии стали несколько десятков человек.</a:t>
            </a:r>
          </a:p>
          <a:p>
            <a:endParaRPr lang="ru-RU" dirty="0"/>
          </a:p>
        </p:txBody>
      </p:sp>
      <p:pic>
        <p:nvPicPr>
          <p:cNvPr id="4" name="Рисунок 3" descr="Цунами в Японии">
            <a:hlinkClick r:id="rId2" tooltip="&quot;Цунами в Японии&quot;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762"/>
            <a:ext cx="9144000" cy="45013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146862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810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149080"/>
            <a:ext cx="9144000" cy="270892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 marL="0" indent="0" algn="just" fontAlgn="base">
              <a:spcBef>
                <a:spcPts val="0"/>
              </a:spcBef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В Чили 27.02.2010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емлетрясение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 мощностью 8,8 баллов по Рихтеру было зафиксировано в 115 километрах к северу от  города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Консепсьон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расположенного близко к центру. Землетрясение принесло большие разрушения. Тихоокеанский центр предупреждения об угрозе цунами дал информацию, что толчки вызвали цунами. Эксперты уточнили, что в высоту волны достигали три метра. Количество жертв достигает 300 человек.</a:t>
            </a:r>
          </a:p>
        </p:txBody>
      </p:sp>
      <p:pic>
        <p:nvPicPr>
          <p:cNvPr id="4" name="Рисунок 3" descr="10 самых больших цунами в истории человечества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1490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18575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57301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  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3573016"/>
            <a:ext cx="9144000" cy="3284984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 fontScale="55000" lnSpcReduction="20000"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Вечером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17 июля землетрясение мощностью 7 баллов по шкале Рихтера произошло в  Папуа-Новая Гвинея . Эпицентр находился в 640 км от берега в открытом океане, как раз напротив маленького городка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Анитапе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. Толчки практически не ощущались на суше. Несколько человек проснулись, но вряд ли обратили особое внимание. Спустя 15-20 минут на остров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обрушилась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первая из 3-х гигантских волн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Отступая, волны утаскивали за собой следом людей, машины и постройки.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Мало прочные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дома не смогли выдержать напора волн, их тоже утащило в океан. 2200 человек погибли.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 descr="http://im5-tub-by.yandex.net/i?id=24057009-48-72&amp;n=2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4176464" cy="316835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10 самых больших цунами в истории человечества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88640"/>
            <a:ext cx="4177283" cy="31683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686336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328</Words>
  <Application>Microsoft Office PowerPoint</Application>
  <PresentationFormat>Экран (4:3)</PresentationFormat>
  <Paragraphs>22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Comic Sans MS</vt:lpstr>
      <vt:lpstr>Times New Roman</vt:lpstr>
      <vt:lpstr>Тема Office</vt:lpstr>
      <vt:lpstr>Катастрофические цунами в истории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.</vt:lpstr>
      <vt:lpstr>Презентация PowerPoint</vt:lpstr>
      <vt:lpstr>Спасибо за внимание!!!</vt:lpstr>
    </vt:vector>
  </TitlesOfParts>
  <Company>SPecialiST RePack &amp; SanBuild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Эволюция климата</dc:title>
  <dc:creator>z</dc:creator>
  <cp:lastModifiedBy>Marina</cp:lastModifiedBy>
  <cp:revision>28</cp:revision>
  <dcterms:created xsi:type="dcterms:W3CDTF">2014-01-09T09:03:36Z</dcterms:created>
  <dcterms:modified xsi:type="dcterms:W3CDTF">2020-04-12T15:30:55Z</dcterms:modified>
</cp:coreProperties>
</file>