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88" d="100"/>
          <a:sy n="88" d="100"/>
        </p:scale>
        <p:origin x="3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2" y="304800"/>
            <a:ext cx="8001000" cy="21463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Катастрофические извержения вулканов в истории человечества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66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23">
        <p:fade/>
      </p:transition>
    </mc:Choice>
    <mc:Fallback xmlns="">
      <p:transition spd="med" advTm="30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0" y="4542367"/>
            <a:ext cx="10733089" cy="2214033"/>
          </a:xfrm>
        </p:spPr>
        <p:txBody>
          <a:bodyPr>
            <a:no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 Кракатау, Индонезия, 1883</a:t>
            </a:r>
            <a:b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Взрыв Кракатау в 1883 году, можно сравнить с мощностью 13000 атомных бомб.</a:t>
            </a:r>
            <a:br>
              <a:rPr lang="ru-RU" sz="1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36000 человек погибли. Высота выброшенного пепла достигала 30 км. После извержения остров как бы сложился, то есть сам остров упал в пустоту под вулканом, все это было накрыто массами вод океана. Поскольку температура поверхности была высокой и опускание суши быстрым – это привело к возникновению (образованию) волны цунами, которая двигалась в сторону острова Суматра, что привело к гибели на нем более 2000 человек.</a:t>
            </a:r>
            <a:br>
              <a:rPr lang="ru-RU" sz="1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данный момент на месте старого вулкана образовался новый активный вулкан, который растет в высоту на 6-7 метров в год.</a:t>
            </a:r>
            <a:br>
              <a:rPr lang="ru-RU" sz="1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0" y="444501"/>
            <a:ext cx="5068889" cy="3783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0" y="444500"/>
            <a:ext cx="5181599" cy="3783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031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126">
        <p:fade/>
      </p:transition>
    </mc:Choice>
    <mc:Fallback xmlns="">
      <p:transition spd="med" advTm="2012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144" y="4284132"/>
            <a:ext cx="10678055" cy="2294468"/>
          </a:xfrm>
        </p:spPr>
        <p:txBody>
          <a:bodyPr>
            <a:no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Тамбора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Индонезия, 1815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Извержение вулкана </a:t>
            </a:r>
            <a:r>
              <a:rPr lang="ru-RU" sz="12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Тамбора</a:t>
            </a: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было самым большим вулканическим извержением за всю историю наблюдений на планете.</a:t>
            </a:r>
            <a:b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10 000 человек погибли мгновенно под потоками лавы и от отравления токсичными газами.</a:t>
            </a:r>
            <a:b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число погибших от вулкана и цунами около 92 000 человек, не считая погибших от наступившего затем голода.</a:t>
            </a:r>
            <a:b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масштабности извержения говорит тот факт, что количество вещества, выброшенного в атмосферу земли, было настолько большим, что в северном полушарии в 1816 году, не было лета.</a:t>
            </a:r>
            <a:b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дело в том, что частички вещества отражали Солнечные лучи и мешали прогреванию Земли.</a:t>
            </a:r>
            <a:b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Последствием извержения стал голод по всему миру.</a:t>
            </a:r>
            <a:b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 извержения составила 7 баллов по шкале вулканических извержений.</a:t>
            </a:r>
            <a:endParaRPr lang="ru-RU" sz="12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44" y="304801"/>
            <a:ext cx="5180941" cy="3615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200" y="304802"/>
            <a:ext cx="4952999" cy="3615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200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116">
        <p:fade/>
      </p:transition>
    </mc:Choice>
    <mc:Fallback xmlns="">
      <p:transition spd="med" advTm="2011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85799"/>
            <a:ext cx="6258605" cy="5308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85012" y="685800"/>
            <a:ext cx="4687888" cy="5308599"/>
          </a:xfrm>
        </p:spPr>
        <p:txBody>
          <a:bodyPr>
            <a:normAutofit lnSpcReduction="10000"/>
          </a:bodyPr>
          <a:lstStyle/>
          <a:p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 </a:t>
            </a:r>
            <a:r>
              <a:rPr lang="ru-RU" sz="1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Унзен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Unzen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1792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Крупнейшее извержения вулкана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Unzen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произошло в 1792 году. От извержения вулкана, землетрясения и как следствие – возникновение цунами погибло 15000 человек.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лет после данного извержения вулкан был спокоен.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1991 году вулкан вновь стал активным, в том же году произошло извержение с выбросом лавы, при этом погибло 43 человека, в том числе группа ученых и журналистов. Власти Японии были вынуждены эвакуировать тысячи жителей. Вулкан был активен, выбрасывая лаву и пепел примерно до 1995 года. С 1995 года активность уменьшилась и в данный момент он в статическом состоянии.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348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917">
        <p:fade/>
      </p:transition>
    </mc:Choice>
    <mc:Fallback xmlns="">
      <p:transition spd="med" advTm="2091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685800"/>
            <a:ext cx="6218650" cy="5308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85012" y="685800"/>
            <a:ext cx="4611688" cy="5308599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 Эль-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Чичон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Мексика, 1982</a:t>
            </a:r>
          </a:p>
          <a:p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Извержение вулкана Эль-</a:t>
            </a:r>
            <a:r>
              <a:rPr lang="ru-RU" sz="20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Чичон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1982 году, привело к гибели 2000 жителей близлежащих районов в штате </a:t>
            </a:r>
            <a:r>
              <a:rPr lang="ru-RU" sz="20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Чьяпас</a:t>
            </a:r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Мексика. После извержения в кратере вулкана образовалось озеро, заполненное серной.</a:t>
            </a:r>
          </a:p>
          <a:p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Особенностью извержения данного вулкана стало то, что в атмосферу было выброшено большое количество аэрозоли, около 20 млн. тонн в этой аэрозоли составило содержание серной кислоты.</a:t>
            </a:r>
          </a:p>
          <a:p>
            <a:r>
              <a:rPr lang="ru-RU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Облако попало в стратосферу и увеличило ее среднюю температуру на 4 С, наблюдалось так же разрушение озонового слоя.</a:t>
            </a:r>
          </a:p>
          <a:p>
            <a:endParaRPr lang="ru-RU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01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91">
        <p:fade/>
      </p:transition>
    </mc:Choice>
    <mc:Fallback xmlns="">
      <p:transition spd="med" advTm="2009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4000500"/>
            <a:ext cx="11303000" cy="2705100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 </a:t>
            </a:r>
            <a:r>
              <a:rPr lang="ru-RU" sz="1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Пинатубо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Филиппины, 1991</a:t>
            </a:r>
            <a:b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1991 году извержение вулкана </a:t>
            </a:r>
            <a:r>
              <a:rPr lang="ru-RU" sz="18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Пинатубо</a:t>
            </a: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Филиппинах, стало вторым по величине извержением в 20-м веке. Вулканический рейтинговый индекс, составил 6.</a:t>
            </a:r>
            <a:b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больше чем извержение </a:t>
            </a:r>
            <a:r>
              <a:rPr lang="ru-RU" sz="18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Сент-Хеленс</a:t>
            </a: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1980 году, но меньше, чем </a:t>
            </a:r>
            <a:r>
              <a:rPr lang="ru-RU" sz="18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Тамбора</a:t>
            </a: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1815 году. </a:t>
            </a:r>
            <a:r>
              <a:rPr lang="ru-RU" sz="18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Пинатубо</a:t>
            </a: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15 июня 1991 года выбросил около двух с половиной кубических километров вещества, в том числе лавы, пепла и токсичных газов. Всего за время извержения было выброшено около 10 квадратных километров вещества. Около 800 человек погибли в результате извержения.</a:t>
            </a:r>
            <a:b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74519"/>
            <a:ext cx="5397500" cy="3399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110" y="374519"/>
            <a:ext cx="5443290" cy="3399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08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15">
        <p:fade/>
      </p:transition>
    </mc:Choice>
    <mc:Fallback xmlns="">
      <p:transition spd="med" advTm="200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089400"/>
            <a:ext cx="10910888" cy="2362200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 </a:t>
            </a:r>
            <a:r>
              <a:rPr lang="ru-RU" sz="1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Сент-Хеленс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США, 1980</a:t>
            </a:r>
            <a:b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 мая 1980 года началось извержение вулкана </a:t>
            </a:r>
            <a:r>
              <a:rPr lang="ru-RU" sz="18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Сент-Хеленс</a:t>
            </a: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Соединенных Штатах. От извержения вулкана погибло 57 человек (по другим данным 62 человека).</a:t>
            </a:r>
            <a:b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Выброс газов в атмосферу достиг высоты 24 километров, перед извержением произошло землетрясение магнитудой 5.1 балла, которое вызвало громадный оползень.</a:t>
            </a:r>
            <a:b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Извержение продолжалось 9 часов. Высвободившуюся энергию можно сравнить с энергией взрыва 500 атомных бомб, сброшенных на Хиросиму.</a:t>
            </a:r>
            <a:r>
              <a:rPr lang="ru-RU" sz="1300" dirty="0">
                <a:solidFill>
                  <a:srgbClr val="000066"/>
                </a:solidFill>
              </a:rPr>
              <a:t/>
            </a:r>
            <a:br>
              <a:rPr lang="ru-RU" sz="1300" dirty="0">
                <a:solidFill>
                  <a:srgbClr val="000066"/>
                </a:solidFill>
              </a:rPr>
            </a:br>
            <a:endParaRPr lang="ru-RU" sz="1300" dirty="0">
              <a:solidFill>
                <a:srgbClr val="000066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330200"/>
            <a:ext cx="5284788" cy="3614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1" y="330200"/>
            <a:ext cx="5207000" cy="3614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906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6">
        <p:fade/>
      </p:transition>
    </mc:Choice>
    <mc:Fallback xmlns="">
      <p:transition spd="med" advTm="2000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237567"/>
            <a:ext cx="10898188" cy="2468033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 Невада-</a:t>
            </a:r>
            <a:r>
              <a:rPr lang="ru-RU" sz="1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дель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Руис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Колумбия, 1985</a:t>
            </a:r>
            <a:b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Извержение вулкана Невада-</a:t>
            </a:r>
            <a:r>
              <a:rPr lang="ru-RU" sz="18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дель</a:t>
            </a: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Руис</a:t>
            </a: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1985 году, привело к гибели 20 000 человек в соседней деревне </a:t>
            </a:r>
            <a:r>
              <a:rPr lang="ru-RU" sz="18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Армеро</a:t>
            </a: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Это второй по числу жертв вулкан в 20-м веке.</a:t>
            </a:r>
            <a:b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Извержение вулкана растопило ледник на нем, и селевая масса полностью уничтожила </a:t>
            </a:r>
            <a:r>
              <a:rPr lang="ru-RU" sz="18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Армеро</a:t>
            </a: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трагедия случилась сначала в деревне </a:t>
            </a:r>
            <a:r>
              <a:rPr lang="ru-RU" sz="18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Чинчина</a:t>
            </a: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власти не успели полностью эвакуировать жителей и 2000 человек погибли. Всего количество погибших оценивается от 23 000 до 25 000 человек.</a:t>
            </a:r>
            <a:b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495300"/>
            <a:ext cx="5145088" cy="3615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01" y="495301"/>
            <a:ext cx="5143500" cy="3615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065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971">
        <p:fade/>
      </p:transition>
    </mc:Choice>
    <mc:Fallback xmlns="">
      <p:transition spd="med" advTm="2097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0" y="4965700"/>
            <a:ext cx="10606089" cy="154940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 </a:t>
            </a:r>
            <a:r>
              <a:rPr lang="ru-RU" sz="2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Килауэа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США, 1983 (по настоящее время)</a:t>
            </a:r>
            <a:b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 </a:t>
            </a:r>
            <a:r>
              <a:rPr lang="ru-RU" sz="22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Килауэа</a:t>
            </a:r>
            <a:r>
              <a:rPr 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возможно, не самый разрушительный, но его особенность в том, что он извергается непрерывно в течение более 20 лет, что делает его один из самых активных вулканов в мире. По диаметру кратера (4.5 км) вулкан считается самым большим в мире.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0" y="406400"/>
            <a:ext cx="4941890" cy="3894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099" y="406400"/>
            <a:ext cx="5156199" cy="3894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237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170">
        <p:fade/>
      </p:transition>
    </mc:Choice>
    <mc:Fallback xmlns="">
      <p:transition spd="med" advTm="201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419600"/>
            <a:ext cx="10758488" cy="2438400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 Везувий, Италия, 79</a:t>
            </a:r>
            <a:b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Везувий взорвался в 79 году, он похоронил весь город Помпеи под пеленой пепла и пемзы, которая падала с неба в течение суток. Слой пепла достиг 3-х метров. По современным оценкам жертвами вулкана стали 25000 человек. На месте города Помпеи проводились раскопки, такое количество жертв вызвано тем, что люди начали покидать свои жилища не моментально, а пытались упаковать и спасти свое имущество.</a:t>
            </a:r>
            <a:b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79 года вулкан извергался десятки раз, последний раз в 1944 году.</a:t>
            </a:r>
            <a:r>
              <a:rPr lang="ru-RU" sz="18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317501"/>
            <a:ext cx="5207000" cy="3856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500" y="317501"/>
            <a:ext cx="5283200" cy="3856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636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55">
        <p:fade/>
      </p:transition>
    </mc:Choice>
    <mc:Fallback xmlns="">
      <p:transition spd="med" advTm="2005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660400"/>
            <a:ext cx="5765800" cy="548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17512" y="660400"/>
            <a:ext cx="4256088" cy="5486400"/>
          </a:xfrm>
        </p:spPr>
        <p:txBody>
          <a:bodyPr>
            <a:normAutofit fontScale="70000" lnSpcReduction="20000"/>
          </a:bodyPr>
          <a:lstStyle/>
          <a:p>
            <a:r>
              <a:rPr lang="ru-RU" sz="2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 Пели, Мартиника, 1902</a:t>
            </a:r>
          </a:p>
          <a:p>
            <a:r>
              <a:rPr lang="ru-RU" sz="29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 </a:t>
            </a:r>
            <a:r>
              <a:rPr lang="ru-RU" sz="29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Пели </a:t>
            </a:r>
            <a:r>
              <a:rPr lang="ru-RU" sz="29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взорвался на Карибском острове Мартиника в 1902 году, он убил 29 000 человек и разрушил весь город Сен-Пьер. В течение нескольких дней вулкан извергал газы и небольшую часть пепла, жители это видели, а 8 мая Пеле взорвался.</a:t>
            </a:r>
          </a:p>
          <a:p>
            <a:r>
              <a:rPr lang="ru-RU" sz="29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Свидетелями на судах, в непосредственной близости от побережья описано внезапное появление массивного облака в форме гриба, наполненного огненно-горячим пеплом и вулканическими газами, выбросы накрыли остров за считанные секунды.</a:t>
            </a:r>
          </a:p>
          <a:p>
            <a:r>
              <a:rPr lang="ru-RU" sz="29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два человека выжили при взрыве вулкана.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130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978">
        <p:fade/>
      </p:transition>
    </mc:Choice>
    <mc:Fallback xmlns="">
      <p:transition spd="med" advTm="2097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94</TotalTime>
  <Words>336</Words>
  <Application>Microsoft Office PowerPoint</Application>
  <PresentationFormat>Широкоэкранный</PresentationFormat>
  <Paragraphs>20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Century Gothic</vt:lpstr>
      <vt:lpstr>Times New Roman</vt:lpstr>
      <vt:lpstr>Wingdings 3</vt:lpstr>
      <vt:lpstr>Сектор</vt:lpstr>
      <vt:lpstr>Катастрофические извержения вулканов в истории человечества</vt:lpstr>
      <vt:lpstr>Презентация PowerPoint</vt:lpstr>
      <vt:lpstr>Презентация PowerPoint</vt:lpstr>
      <vt:lpstr>Вулкан Пинатубо, Филиппины, 1991 В 1991 году извержение вулкана Пинатубо на Филиппинах, стало вторым по величине извержением в 20-м веке. Вулканический рейтинговый индекс, составил 6. Это больше чем извержение Сент-Хеленс в 1980 году, но меньше, чем Тамбора в 1815 году. Пинатубо, 15 июня 1991 года выбросил около двух с половиной кубических километров вещества, в том числе лавы, пепла и токсичных газов. Всего за время извержения было выброшено около 10 квадратных километров вещества. Около 800 человек погибли в результате извержения. </vt:lpstr>
      <vt:lpstr>Вулкан Сент-Хеленс, США, 1980 В 18 мая 1980 года началось извержение вулкана Сент-Хеленс в Соединенных Штатах. От извержения вулкана погибло 57 человек (по другим данным 62 человека). Выброс газов в атмосферу достиг высоты 24 километров, перед извержением произошло землетрясение магнитудой 5.1 балла, которое вызвало громадный оползень. Извержение продолжалось 9 часов. Высвободившуюся энергию можно сравнить с энергией взрыва 500 атомных бомб, сброшенных на Хиросиму. </vt:lpstr>
      <vt:lpstr>Вулкан Невада-дель Руис, Колумбия, 1985 Извержение вулкана Невада-дель-Руис в 1985 году, привело к гибели 20 000 человек в соседней деревне Армеро. Это второй по числу жертв вулкан в 20-м веке. Извержение вулкана растопило ледник на нем, и селевая масса полностью уничтожила Армеро. Но трагедия случилась сначала в деревне Чинчина – власти не успели полностью эвакуировать жителей и 2000 человек погибли. Всего количество погибших оценивается от 23 000 до 25 000 человек. </vt:lpstr>
      <vt:lpstr>Вулкан Килауэа, США, 1983 (по настоящее время) Вулкан Килауэа, возможно, не самый разрушительный, но его особенность в том, что он извергается непрерывно в течение более 20 лет, что делает его один из самых активных вулканов в мире. По диаметру кратера (4.5 км) вулкан считается самым большим в мире. </vt:lpstr>
      <vt:lpstr>Вулкан Везувий, Италия, 79 Везувий взорвался в 79 году, он похоронил весь город Помпеи под пеленой пепла и пемзы, которая падала с неба в течение суток. Слой пепла достиг 3-х метров. По современным оценкам жертвами вулкана стали 25000 человек. На месте города Помпеи проводились раскопки, такое количество жертв вызвано тем, что люди начали покидать свои жилища не моментально, а пытались упаковать и спасти свое имущество. После 79 года вулкан извергался десятки раз, последний раз в 1944 году. </vt:lpstr>
      <vt:lpstr>Презентация PowerPoint</vt:lpstr>
      <vt:lpstr>Вулкан Кракатау, Индонезия, 1883 Взрыв Кракатау в 1883 году, можно сравнить с мощностью 13000 атомных бомб. Более 36000 человек погибли. Высота выброшенного пепла достигала 30 км. После извержения остров как бы сложился, то есть сам остров упал в пустоту под вулканом, все это было накрыто массами вод океана. Поскольку температура поверхности была высокой и опускание суши быстрым – это привело к возникновению (образованию) волны цунами, которая двигалась в сторону острова Суматра, что привело к гибели на нем более 2000 человек. В данный момент на месте старого вулкана образовался новый активный вулкан, который растет в высоту на 6-7 метров в год. </vt:lpstr>
      <vt:lpstr>Вулкан Тамбора, Индонезия, 1815  Извержение вулкана Тамбора было самым большим вулканическим извержением за всю историю наблюдений на планете. 10 000 человек погибли мгновенно под потоками лавы и от отравления токсичными газами. Общее число погибших от вулкана и цунами около 92 000 человек, не считая погибших от наступившего затем голода. О масштабности извержения говорит тот факт, что количество вещества, выброшенного в атмосферу земли, было настолько большим, что в северном полушарии в 1816 году, не было лета. Все дело в том, что частички вещества отражали Солнечные лучи и мешали прогреванию Земли. Последствием извержения стал голод по всему миру. Мощность извержения составила 7 баллов по шкале вулканических извержений.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Катастрофические извержения вулканов в истории человечества</dc:title>
  <dc:creator>Martin family</dc:creator>
  <cp:lastModifiedBy>Marina</cp:lastModifiedBy>
  <cp:revision>10</cp:revision>
  <dcterms:created xsi:type="dcterms:W3CDTF">2014-01-19T21:46:15Z</dcterms:created>
  <dcterms:modified xsi:type="dcterms:W3CDTF">2020-04-12T15:34:38Z</dcterms:modified>
</cp:coreProperties>
</file>