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3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EDBE0-0F53-4455-8801-841CFEE4AD00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EE6A6-6759-46DB-B086-FA9A02DC17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hyperlink" Target="http://www.geogr.msu.ru/acentre/int_sem7/images/banda_aceh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www.moscow-info.org/ContentImages/70/60793770/img_source_infograph_60793770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geo.3dn.ru/Templ/Prew/UnderWaterMa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311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Ц у </a:t>
            </a:r>
            <a:r>
              <a:rPr lang="ru-RU" sz="7200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н</a:t>
            </a:r>
            <a:r>
              <a:rPr lang="ru-RU" sz="7200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а м и</a:t>
            </a:r>
            <a:endParaRPr lang="ru-RU" sz="7200" i="1" dirty="0">
              <a:solidFill>
                <a:schemeClr val="accent6">
                  <a:lumMod val="60000"/>
                  <a:lumOff val="4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Bookman Old Style" pitchFamily="18" charset="0"/>
              </a:rPr>
              <a:t>Признаки появления цунами</a:t>
            </a:r>
            <a:endParaRPr lang="ru-RU" sz="3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i="1" dirty="0">
                <a:solidFill>
                  <a:srgbClr val="FF0000"/>
                </a:solidFill>
                <a:latin typeface="Bookman Old Style" pitchFamily="18" charset="0"/>
              </a:rPr>
              <a:t>Внезапный быстрый отход воды от берега </a:t>
            </a:r>
            <a:r>
              <a:rPr lang="ru-RU" sz="28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на значительное расстояние и осушка дна, при этом смолкает шум прибоя. Чем дальше отступило море, тем выше могут быть волны цунами.</a:t>
            </a:r>
          </a:p>
        </p:txBody>
      </p:sp>
      <p:pic>
        <p:nvPicPr>
          <p:cNvPr id="6" name="Picture 5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143248"/>
            <a:ext cx="5394325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857232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Землетрясение</a:t>
            </a:r>
            <a:r>
              <a:rPr lang="ru-RU" sz="24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. Эпицентр землетрясения находится, как правило, в океане. На берегу землетрясение обычно гораздо слабее, а часто его нет вообще. </a:t>
            </a:r>
            <a:endParaRPr lang="ru-RU" sz="2400" i="1" dirty="0">
              <a:latin typeface="Bookman Old Style" pitchFamily="18" charset="0"/>
            </a:endParaRPr>
          </a:p>
        </p:txBody>
      </p:sp>
      <p:pic>
        <p:nvPicPr>
          <p:cNvPr id="4" name="Picture 5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571744"/>
            <a:ext cx="5183188" cy="388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002060"/>
                </a:solidFill>
                <a:latin typeface="Bookman Old Style" pitchFamily="18" charset="0"/>
              </a:rPr>
              <a:t>Основные характеристики ветровых волн и волн цунами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071806"/>
            <a:ext cx="8472487" cy="35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86808" cy="70328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Bookman Old Style" pitchFamily="18" charset="0"/>
              </a:rPr>
              <a:t>Районы распространения цунами</a:t>
            </a:r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26626" name="Picture 2" descr="Карта распространения цун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85793"/>
            <a:ext cx="7858180" cy="5801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Bookman Old Style" pitchFamily="18" charset="0"/>
              </a:rPr>
              <a:t>Интенсивность цунами</a:t>
            </a:r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401080" cy="5340369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en-US" sz="3300" b="1" dirty="0">
                <a:solidFill>
                  <a:srgbClr val="FF0000"/>
                </a:solidFill>
                <a:latin typeface="Bookman Old Style" pitchFamily="18" charset="0"/>
              </a:rPr>
              <a:t>I</a:t>
            </a:r>
            <a:r>
              <a:rPr lang="ru-RU" sz="3300" dirty="0">
                <a:latin typeface="Bookman Old Style" pitchFamily="18" charset="0"/>
              </a:rPr>
              <a:t> </a:t>
            </a:r>
            <a:r>
              <a:rPr lang="ru-RU" sz="3300" i="1" dirty="0">
                <a:latin typeface="Bookman Old Style" pitchFamily="18" charset="0"/>
              </a:rPr>
              <a:t>– цунами очень слабое, волна отмечается лишь мареографами (приборами, измеряющими высоту уровня моря). </a:t>
            </a:r>
          </a:p>
          <a:p>
            <a:pPr algn="just">
              <a:buNone/>
            </a:pPr>
            <a:r>
              <a:rPr lang="en-US" sz="3300" b="1" dirty="0">
                <a:solidFill>
                  <a:srgbClr val="FF0000"/>
                </a:solidFill>
                <a:latin typeface="Bookman Old Style" pitchFamily="18" charset="0"/>
              </a:rPr>
              <a:t>II</a:t>
            </a:r>
            <a:r>
              <a:rPr lang="ru-RU" sz="3300" dirty="0">
                <a:latin typeface="Bookman Old Style" pitchFamily="18" charset="0"/>
              </a:rPr>
              <a:t> </a:t>
            </a:r>
            <a:r>
              <a:rPr lang="ru-RU" sz="3300" i="1" dirty="0">
                <a:latin typeface="Bookman Old Style" pitchFamily="18" charset="0"/>
              </a:rPr>
              <a:t>– слабое цунами, может затопить плоское побережье. Его замечают лишь те, кто знает море.</a:t>
            </a:r>
          </a:p>
          <a:p>
            <a:pPr algn="just">
              <a:buNone/>
            </a:pPr>
            <a:r>
              <a:rPr lang="en-US" sz="3300" b="1" dirty="0">
                <a:solidFill>
                  <a:srgbClr val="FF0000"/>
                </a:solidFill>
                <a:latin typeface="Bookman Old Style" pitchFamily="18" charset="0"/>
              </a:rPr>
              <a:t>III</a:t>
            </a:r>
            <a:r>
              <a:rPr lang="ru-RU" sz="33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3300" i="1" dirty="0">
                <a:latin typeface="Bookman Old Style" pitchFamily="18" charset="0"/>
              </a:rPr>
              <a:t>– цунами средней силы, отмечается всеми. Плоские побережья затоплены, легкие суда могут оказаться выброшенными на берег. В воронкообразных устьях рек течение может временно меняться на обратное. Портовые сооружения подвергаются небольшому ущербу.</a:t>
            </a:r>
          </a:p>
          <a:p>
            <a:pPr algn="just">
              <a:buNone/>
            </a:pPr>
            <a:r>
              <a:rPr lang="en-US" sz="3300" b="1" dirty="0">
                <a:solidFill>
                  <a:srgbClr val="FF0000"/>
                </a:solidFill>
                <a:latin typeface="Bookman Old Style" pitchFamily="18" charset="0"/>
              </a:rPr>
              <a:t>IV</a:t>
            </a:r>
            <a:r>
              <a:rPr lang="ru-RU" sz="3300" b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3300" i="1" dirty="0">
                <a:latin typeface="Bookman Old Style" pitchFamily="18" charset="0"/>
              </a:rPr>
              <a:t>– сильное цунами, побережье затоплено, прибрежные постройки и сооружения повреждены. Крупные парусные суда и небольшие моторные выброшены на сушу, а затем снова смыты в море. Берега засорены обломками и мусором.</a:t>
            </a:r>
          </a:p>
          <a:p>
            <a:pPr algn="just">
              <a:buNone/>
            </a:pPr>
            <a:r>
              <a:rPr lang="en-US" sz="3300" b="1" dirty="0">
                <a:solidFill>
                  <a:srgbClr val="FF0000"/>
                </a:solidFill>
                <a:latin typeface="Bookman Old Style" pitchFamily="18" charset="0"/>
              </a:rPr>
              <a:t>V</a:t>
            </a:r>
            <a:r>
              <a:rPr lang="ru-RU" sz="3300" dirty="0">
                <a:latin typeface="Bookman Old Style" pitchFamily="18" charset="0"/>
              </a:rPr>
              <a:t> </a:t>
            </a:r>
            <a:r>
              <a:rPr lang="ru-RU" sz="3300" i="1" dirty="0">
                <a:latin typeface="Bookman Old Style" pitchFamily="18" charset="0"/>
              </a:rPr>
              <a:t>– очень сильное цунами, приморские территории затоплены. Волноломы и ломы сильно повреждены. Более крупные суда выброшены на берег. Ущерб велик  и во внутренних частях побережья. Все кругом  усеяно обломками. В устьях рек высокие штормовые нагоны. Сильный шум волн. Человеческие жертвы.</a:t>
            </a:r>
          </a:p>
          <a:p>
            <a:pPr lvl="0" algn="just">
              <a:buNone/>
            </a:pPr>
            <a:r>
              <a:rPr lang="en-US" sz="3300" b="1" dirty="0" smtClean="0">
                <a:solidFill>
                  <a:srgbClr val="FF0000"/>
                </a:solidFill>
                <a:latin typeface="Bookman Old Style" pitchFamily="18" charset="0"/>
              </a:rPr>
              <a:t>VI</a:t>
            </a:r>
            <a:r>
              <a:rPr lang="ru-RU" sz="3300" dirty="0" smtClean="0">
                <a:latin typeface="Bookman Old Style" pitchFamily="18" charset="0"/>
              </a:rPr>
              <a:t> </a:t>
            </a:r>
            <a:r>
              <a:rPr lang="ru-RU" sz="3300" i="1" dirty="0">
                <a:latin typeface="Bookman Old Style" pitchFamily="18" charset="0"/>
              </a:rPr>
              <a:t>— катастрофическое      цунами,      полное опустошение побережья и приморских территорий. Суша затоплена на значительное пространство в глубь от берега  моря. Самые </a:t>
            </a:r>
            <a:r>
              <a:rPr lang="ru-RU" sz="3300" i="1" dirty="0" smtClean="0">
                <a:latin typeface="Bookman Old Style" pitchFamily="18" charset="0"/>
              </a:rPr>
              <a:t>крупные</a:t>
            </a:r>
            <a:r>
              <a:rPr lang="en-US" sz="3300" i="1" dirty="0" smtClean="0">
                <a:latin typeface="Bookman Old Style" pitchFamily="18" charset="0"/>
              </a:rPr>
              <a:t> </a:t>
            </a:r>
            <a:r>
              <a:rPr lang="ru-RU" sz="3300" i="1" dirty="0" smtClean="0">
                <a:latin typeface="Bookman Old Style" pitchFamily="18" charset="0"/>
              </a:rPr>
              <a:t>суда </a:t>
            </a:r>
            <a:r>
              <a:rPr lang="ru-RU" sz="3300" i="1" dirty="0">
                <a:latin typeface="Bookman Old Style" pitchFamily="18" charset="0"/>
              </a:rPr>
              <a:t>повреждены. Много жертв</a:t>
            </a:r>
            <a:r>
              <a:rPr lang="ru-RU" i="1" dirty="0"/>
              <a:t>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Bookman Old Style" pitchFamily="18" charset="0"/>
              </a:rPr>
              <a:t>Механизм возникновения цунами</a:t>
            </a:r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28674" name="Picture 2" descr="http://www.nat-geo.ru/images/upload/article_foto/ng_vrez_1726_1_1363290183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l="4353" t="24828" r="2482" b="4827"/>
          <a:stretch>
            <a:fillRect/>
          </a:stretch>
        </p:blipFill>
        <p:spPr bwMode="auto">
          <a:xfrm>
            <a:off x="285720" y="785794"/>
            <a:ext cx="8358246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pic>
        <p:nvPicPr>
          <p:cNvPr id="30722" name="Picture 2" descr="http://lh6.ggpht.com/-mFxCfb3GHro/TwoFJ90YPxI/AAAAAAAAD7E/lFJdJSWljz4/tsunami_thumb2.jpg?imgmax=800"/>
          <p:cNvPicPr>
            <a:picLocks noChangeAspect="1" noChangeArrowheads="1"/>
          </p:cNvPicPr>
          <p:nvPr/>
        </p:nvPicPr>
        <p:blipFill>
          <a:blip r:embed="rId3" cstate="print"/>
          <a:srcRect r="3492" b="7586"/>
          <a:stretch>
            <a:fillRect/>
          </a:stretch>
        </p:blipFill>
        <p:spPr bwMode="auto">
          <a:xfrm>
            <a:off x="285720" y="1285860"/>
            <a:ext cx="792961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Цунами у побережья о. </a:t>
            </a:r>
            <a:r>
              <a:rPr lang="ru-RU" sz="2800" b="1" i="1" dirty="0" err="1" smtClean="0">
                <a:solidFill>
                  <a:srgbClr val="002060"/>
                </a:solidFill>
                <a:latin typeface="Bookman Old Style" pitchFamily="18" charset="0"/>
              </a:rPr>
              <a:t>Шри</a:t>
            </a:r>
            <a:r>
              <a:rPr lang="ru-RU" sz="2800" b="1" i="1" dirty="0" smtClean="0">
                <a:solidFill>
                  <a:srgbClr val="002060"/>
                </a:solidFill>
                <a:latin typeface="Bookman Old Style" pitchFamily="18" charset="0"/>
              </a:rPr>
              <a:t> Ланка 26 декабря 2004 г. на снимке со спутника</a:t>
            </a:r>
            <a:endParaRPr lang="ru-RU" sz="28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Picture 2" descr="C:\Documents and Settings\Home\Рабочий стол\цунами\srilanka_kalutara_flood_dec26_2004_d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643050"/>
            <a:ext cx="7000924" cy="4846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98903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Bookman Old Style" pitchFamily="18" charset="0"/>
              </a:rPr>
              <a:t>Изменение очертаний береговой линии вследствие цунами в Индонезии в 2004 году</a:t>
            </a:r>
            <a:endParaRPr lang="ru-RU" sz="2400" b="1" i="1" dirty="0">
              <a:latin typeface="Bookman Old Style" pitchFamily="18" charset="0"/>
            </a:endParaRPr>
          </a:p>
        </p:txBody>
      </p:sp>
      <p:pic>
        <p:nvPicPr>
          <p:cNvPr id="5" name="Picture 2" descr="C:\Documents and Settings\Home\Рабочий стол\цунами\tsunam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29791" y="856070"/>
            <a:ext cx="4926865" cy="5786446"/>
          </a:xfrm>
          <a:prstGeom prst="rect">
            <a:avLst/>
          </a:prstGeom>
          <a:noFill/>
        </p:spPr>
      </p:pic>
      <p:pic>
        <p:nvPicPr>
          <p:cNvPr id="7" name="Picture 4" descr="23 июня 2004 г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428736"/>
            <a:ext cx="2771775" cy="1695451"/>
          </a:xfrm>
          <a:prstGeom prst="rect">
            <a:avLst/>
          </a:prstGeom>
          <a:noFill/>
        </p:spPr>
      </p:pic>
      <p:pic>
        <p:nvPicPr>
          <p:cNvPr id="8" name="Picture 6" descr="28 декабря 2004 г.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3429000"/>
            <a:ext cx="2857500" cy="1695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pptgeo.3dn.ru/Templ/Prew/WaterSla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Bookman Old Style" pitchFamily="18" charset="0"/>
              </a:rPr>
              <a:t>Правила поведения при цунами</a:t>
            </a:r>
            <a:endParaRPr lang="ru-RU" sz="3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34818" name="Picture 2" descr="комп1 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214422"/>
            <a:ext cx="3214710" cy="41431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1000108"/>
            <a:ext cx="50006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услышав звуки сирен, внимательно прослушайте сообщение о времени прихода волны и организации эвакуации населения в безопасное место;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возьмите с собой минимум тёплых вещей (лучше непромокаемых), продуктов питания, деньги, документы, и ценности;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перед уходом перекройте в доме газ и воду, отключите электричество;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без промедления уходите в глубину суши на возвышенность или на 2- З км от берега.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6" name="Picture 6" descr="http://www.vokrugsveta.ru/img/cmn/2008/09/26/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68"/>
            <a:ext cx="5715000" cy="45720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43570" y="357166"/>
            <a:ext cx="36433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latin typeface="Bookman Old Style" pitchFamily="18" charset="0"/>
              </a:rPr>
              <a:t>Цунами</a:t>
            </a:r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( в переводе с японского — «волна в гавани») — это длинные волны, порождаемые мощным воздействием на всю толщу воды в океане или другом водоёме.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moscow-info.org/ContentImages/70/60793770/img_source_infograph_60793770.jpg"/>
          <p:cNvPicPr>
            <a:picLocks noChangeAspect="1" noChangeArrowheads="1"/>
          </p:cNvPicPr>
          <p:nvPr/>
        </p:nvPicPr>
        <p:blipFill>
          <a:blip r:embed="rId2" r:link="rId3" cstate="print">
            <a:lum bright="-12000"/>
          </a:blip>
          <a:srcRect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5klass.net/datas/geometrija/Geometrija-piramida/0042-042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Цунами 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образуются при землетрясении любой силы, но большой силы достигают те, которые возникают из-за сильных землетрясений 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(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более 7 баллов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).</a:t>
            </a:r>
          </a:p>
          <a:p>
            <a:pPr algn="ctr">
              <a:buNone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При средней глубине 4000 метров скорость распространения цунами - 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200 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м/с или 720 км/час.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4615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Причины образования цунами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401080" cy="4768865"/>
          </a:xfrm>
        </p:spPr>
        <p:txBody>
          <a:bodyPr/>
          <a:lstStyle/>
          <a:p>
            <a:pPr algn="just">
              <a:buNone/>
            </a:pPr>
            <a:r>
              <a:rPr lang="ru-RU" sz="2400" b="1" i="1" dirty="0" smtClean="0">
                <a:solidFill>
                  <a:srgbClr val="FFFF00"/>
                </a:solidFill>
              </a:rPr>
              <a:t>Подводное </a:t>
            </a:r>
            <a:r>
              <a:rPr lang="ru-RU" sz="2400" b="1" i="1" dirty="0">
                <a:solidFill>
                  <a:srgbClr val="FFFF00"/>
                </a:solidFill>
              </a:rPr>
              <a:t>землетрясение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(около 85 % всех цунами). При землетрясении под водой образуется вертикальная подвижка дна: часть дна опускается, а часть приподнимается. Поверхность воды приходит в колебательное движение по вертикали, стремясь вернуться к исходному уровню, — среднему уровню моря, — и порождает серию волн. </a:t>
            </a:r>
          </a:p>
        </p:txBody>
      </p:sp>
      <p:pic>
        <p:nvPicPr>
          <p:cNvPr id="5" name="Picture 7" descr="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643314"/>
            <a:ext cx="657422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642918"/>
            <a:ext cx="80010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Оползни.</a:t>
            </a:r>
            <a:r>
              <a:rPr lang="ru-RU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Цунами такого типа возникают часто (около 7 % всех цунами). 9 июля 1958 года в результате землетрясения на Аляске в бухте </a:t>
            </a:r>
            <a:r>
              <a:rPr lang="ru-RU" sz="2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Литуйя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возник оползень. Масса льда и земных пород обрушилась с высоты 900 м. Образовалась волна, достигшая на противоположном берегу бухты высоты более 500 м</a:t>
            </a:r>
            <a:endParaRPr lang="ru-RU" sz="2400" dirty="0">
              <a:solidFill>
                <a:srgbClr val="FFC000"/>
              </a:solidFill>
              <a:latin typeface="Bookman Old Style" pitchFamily="18" charset="0"/>
            </a:endParaRPr>
          </a:p>
        </p:txBody>
      </p:sp>
      <p:pic>
        <p:nvPicPr>
          <p:cNvPr id="16386" name="Picture 2" descr="http://kammeteo.ru/tsunamy/mech2.jpg"/>
          <p:cNvPicPr>
            <a:picLocks noChangeAspect="1" noChangeArrowheads="1"/>
          </p:cNvPicPr>
          <p:nvPr/>
        </p:nvPicPr>
        <p:blipFill>
          <a:blip r:embed="rId3" cstate="print"/>
          <a:srcRect t="19663" b="4494"/>
          <a:stretch>
            <a:fillRect/>
          </a:stretch>
        </p:blipFill>
        <p:spPr bwMode="auto">
          <a:xfrm>
            <a:off x="1928794" y="3786190"/>
            <a:ext cx="5181600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Вулканические извержения</a:t>
            </a:r>
            <a:r>
              <a:rPr lang="ru-RU" sz="24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(около 5 % всех цунами). Крупные подводные извержения обладают таким же эффектом, что и землетрясения. При сильных вулканических взрывах образуются не только волны от взрыва, но вода также заполняет полости от извергнутого материал или даже кальдеру в результате чего возникает длинная волна. </a:t>
            </a:r>
          </a:p>
        </p:txBody>
      </p:sp>
      <p:pic>
        <p:nvPicPr>
          <p:cNvPr id="4" name="Picture 5" descr="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357562"/>
            <a:ext cx="6215106" cy="290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285728"/>
            <a:ext cx="87154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Человеческая деятельность. </a:t>
            </a:r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 наш век атомной энергии у человека в руках появилось средство вызывать по своему произволу сотрясения, раньше доступные лишь природе. В 1946 году США произвели в морской лагуне глубиной 60 м подводный атомный взрыв с тротиловым эквивалентом 20 тыс. тонн. Возникшая при этом волна на расстоянии 300 м от взрыва поднялась на высоту 28,6 м, а в 6,5 км от эпицентра ещё достигала 1,8 м.</a:t>
            </a:r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9459" name="Picture 3" descr="http://www.background.uz/_ph/13/481224433.jpg"/>
          <p:cNvPicPr>
            <a:picLocks noChangeAspect="1" noChangeArrowheads="1"/>
          </p:cNvPicPr>
          <p:nvPr/>
        </p:nvPicPr>
        <p:blipFill>
          <a:blip r:embed="rId3" cstate="print"/>
          <a:srcRect b="15271"/>
          <a:stretch>
            <a:fillRect/>
          </a:stretch>
        </p:blipFill>
        <p:spPr bwMode="auto">
          <a:xfrm>
            <a:off x="1000100" y="2928934"/>
            <a:ext cx="7358114" cy="3365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714356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Падение метеорита или астероида</a:t>
            </a:r>
            <a:r>
              <a:rPr lang="ru-RU" sz="24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</a:rPr>
              <a:t>может вызвать огромное цунами, так как, имея огромную скорость падения, данные тела имеют также колоссальную кинетическую энергию, которая будет передана воде, следствием чего и будет волна. </a:t>
            </a:r>
          </a:p>
        </p:txBody>
      </p:sp>
      <p:pic>
        <p:nvPicPr>
          <p:cNvPr id="21506" name="Picture 2" descr="http://www.fresher.ru/images9/etot-bezumno-realnyj-mir-10/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071810"/>
            <a:ext cx="5500726" cy="3440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html-templates.info/images/blog/11.02.2012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500042"/>
            <a:ext cx="80724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Ветер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может вызывать большие волны (примерно до 20 м), но такие волны не являются цунами, так как они короткопериодные и не могут вызывать затопления на берегу. Однако возможно образования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метео-цунами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при резком изменении давления или при быстром перемещении аномалии атмосферного давления.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2532" name="Picture 4" descr="http://rtws.ru/files/info-obsh-02.jpg"/>
          <p:cNvPicPr>
            <a:picLocks noChangeAspect="1" noChangeArrowheads="1"/>
          </p:cNvPicPr>
          <p:nvPr/>
        </p:nvPicPr>
        <p:blipFill>
          <a:blip r:embed="rId3" cstate="print"/>
          <a:srcRect l="48913" t="43479"/>
          <a:stretch>
            <a:fillRect/>
          </a:stretch>
        </p:blipFill>
        <p:spPr bwMode="auto">
          <a:xfrm>
            <a:off x="2500298" y="2786058"/>
            <a:ext cx="4357718" cy="3615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652</Words>
  <Application>Microsoft Office PowerPoint</Application>
  <PresentationFormat>Экран (4:3)</PresentationFormat>
  <Paragraphs>34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Bookman Old Style</vt:lpstr>
      <vt:lpstr>Calibri</vt:lpstr>
      <vt:lpstr>Wingdings</vt:lpstr>
      <vt:lpstr>Тема Office</vt:lpstr>
      <vt:lpstr>Ц у н а м и</vt:lpstr>
      <vt:lpstr>Презентация PowerPoint</vt:lpstr>
      <vt:lpstr>Презентация PowerPoint</vt:lpstr>
      <vt:lpstr>Причины образования цунами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Признаки появления цунами</vt:lpstr>
      <vt:lpstr>Презентация PowerPoint</vt:lpstr>
      <vt:lpstr>Основные характеристики ветровых волн и волн цунами</vt:lpstr>
      <vt:lpstr>Районы распространения цунами</vt:lpstr>
      <vt:lpstr>Интенсивность цунами</vt:lpstr>
      <vt:lpstr>Механизм возникновения цунами</vt:lpstr>
      <vt:lpstr>Презентация PowerPoint</vt:lpstr>
      <vt:lpstr>Цунами у побережья о. Шри Ланка 26 декабря 2004 г. на снимке со спутника</vt:lpstr>
      <vt:lpstr>Изменение очертаний береговой линии вследствие цунами в Индонезии в 2004 году</vt:lpstr>
      <vt:lpstr>Правила поведения при цунами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 у н а м и</dc:title>
  <dc:creator>seven</dc:creator>
  <cp:lastModifiedBy>Marina</cp:lastModifiedBy>
  <cp:revision>26</cp:revision>
  <dcterms:created xsi:type="dcterms:W3CDTF">2013-11-26T15:42:32Z</dcterms:created>
  <dcterms:modified xsi:type="dcterms:W3CDTF">2020-04-12T15:26:26Z</dcterms:modified>
</cp:coreProperties>
</file>