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7C01-2652-490B-B025-9AF46843ACF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DF550-845D-4D72-959D-F87BB42072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7C01-2652-490B-B025-9AF46843ACF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DF550-845D-4D72-959D-F87BB42072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7C01-2652-490B-B025-9AF46843ACF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DF550-845D-4D72-959D-F87BB42072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7C01-2652-490B-B025-9AF46843ACF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DF550-845D-4D72-959D-F87BB42072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7C01-2652-490B-B025-9AF46843ACF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DF550-845D-4D72-959D-F87BB42072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7C01-2652-490B-B025-9AF46843ACF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DF550-845D-4D72-959D-F87BB42072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7C01-2652-490B-B025-9AF46843ACF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DF550-845D-4D72-959D-F87BB42072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7C01-2652-490B-B025-9AF46843ACF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DF550-845D-4D72-959D-F87BB42072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7C01-2652-490B-B025-9AF46843ACF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DF550-845D-4D72-959D-F87BB42072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7C01-2652-490B-B025-9AF46843ACF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DF550-845D-4D72-959D-F87BB42072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7C01-2652-490B-B025-9AF46843ACF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DF550-845D-4D72-959D-F87BB42072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D7C01-2652-490B-B025-9AF46843ACF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DF550-845D-4D72-959D-F87BB420729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357430"/>
            <a:ext cx="821537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Вильяловос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и открытие Новой Гвинеи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4810" y="428604"/>
            <a:ext cx="4572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/>
              <a:t>1 ноября 1542 г. из Новой Испании вышла к Филиппинам флотилия из четырех больших и двух малых судов под общим командованием </a:t>
            </a:r>
            <a:r>
              <a:rPr lang="ru-RU" sz="2800" dirty="0" err="1"/>
              <a:t>Руя</a:t>
            </a:r>
            <a:r>
              <a:rPr lang="ru-RU" sz="2800" dirty="0"/>
              <a:t> Лопеса </a:t>
            </a:r>
            <a:r>
              <a:rPr lang="ru-RU" sz="2800" dirty="0" err="1"/>
              <a:t>Вильяловоса</a:t>
            </a:r>
            <a:r>
              <a:rPr lang="ru-RU" sz="2800" dirty="0"/>
              <a:t>. В задачу экспедиции входило открытие, исследование и колонизация земель в Тихом океане а также миссионерская работа среди их жителей.</a:t>
            </a:r>
          </a:p>
        </p:txBody>
      </p:sp>
      <p:pic>
        <p:nvPicPr>
          <p:cNvPr id="2050" name="Picture 2" descr="https://www.wikireading.ru/img/394072_124_i_08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928669"/>
            <a:ext cx="3714776" cy="38582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4429132"/>
            <a:ext cx="80010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В начале перехода у 19° с. </a:t>
            </a:r>
            <a:r>
              <a:rPr lang="ru-RU" sz="2000" dirty="0" err="1"/>
              <a:t>ш</a:t>
            </a:r>
            <a:r>
              <a:rPr lang="ru-RU" sz="2000" dirty="0"/>
              <a:t>. были обнаружены три острова архипелага </a:t>
            </a:r>
            <a:r>
              <a:rPr lang="ru-RU" sz="2000" dirty="0" err="1"/>
              <a:t>Ревилья-Хихедо</a:t>
            </a:r>
            <a:r>
              <a:rPr lang="ru-RU" sz="2000" dirty="0"/>
              <a:t>. Затем </a:t>
            </a:r>
            <a:r>
              <a:rPr lang="ru-RU" sz="2000" dirty="0" err="1"/>
              <a:t>Вильяловос</a:t>
            </a:r>
            <a:r>
              <a:rPr lang="ru-RU" sz="2000" dirty="0"/>
              <a:t> взял курс на юг и до 6 января 1543 года открыл ряд атоллов у 9–10° с. </a:t>
            </a:r>
            <a:r>
              <a:rPr lang="ru-RU" sz="2000" dirty="0" err="1"/>
              <a:t>ш</a:t>
            </a:r>
            <a:r>
              <a:rPr lang="ru-RU" sz="2000" dirty="0"/>
              <a:t>., относящихся к группе Маршалловых островов. В начале февраля 1543 года испанская флотилия подошла к острову </a:t>
            </a:r>
            <a:r>
              <a:rPr lang="ru-RU" sz="2000" dirty="0" err="1"/>
              <a:t>Минданао</a:t>
            </a:r>
            <a:r>
              <a:rPr lang="ru-RU" sz="2000" dirty="0"/>
              <a:t>, где матросы сошли на берег и прожили там около месяца.</a:t>
            </a:r>
          </a:p>
        </p:txBody>
      </p:sp>
      <p:pic>
        <p:nvPicPr>
          <p:cNvPr id="1026" name="Picture 2" descr="Картинки по запросу маршалловы острова кар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857232"/>
            <a:ext cx="6667500" cy="3343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4714884"/>
            <a:ext cx="7715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Новую Гвинею, обнаруженную </a:t>
            </a:r>
            <a:r>
              <a:rPr lang="ru-RU" dirty="0" err="1"/>
              <a:t>Ретесем</a:t>
            </a:r>
            <a:r>
              <a:rPr lang="ru-RU" dirty="0"/>
              <a:t>, европейские географы XVI века сочли экваториальным выступом неведомого Южного материка, а фантазия картографов того же времени связала ее с Огненной Землей.</a:t>
            </a:r>
          </a:p>
        </p:txBody>
      </p:sp>
      <p:pic>
        <p:nvPicPr>
          <p:cNvPr id="16386" name="Picture 2" descr="Картинки по запросу новая гвине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571480"/>
            <a:ext cx="5010150" cy="3762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571480"/>
            <a:ext cx="74295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Между тем португальский губернатор на острове </a:t>
            </a:r>
            <a:r>
              <a:rPr lang="ru-RU" dirty="0" err="1"/>
              <a:t>Тернате</a:t>
            </a:r>
            <a:r>
              <a:rPr lang="ru-RU" dirty="0"/>
              <a:t> получил известие о присутствии испанских судов в португальских морях. Он предложил </a:t>
            </a:r>
            <a:r>
              <a:rPr lang="ru-RU" dirty="0" err="1"/>
              <a:t>Вильяловосу</a:t>
            </a:r>
            <a:r>
              <a:rPr lang="ru-RU" dirty="0"/>
              <a:t> вернуться с миром к себе в Мексику, но тот ответил, что получил приказ от самого правителя Испании обосноваться на Филиппинах, которые не входят в португальскую зону влияния. В 1545 году </a:t>
            </a:r>
            <a:r>
              <a:rPr lang="ru-RU" dirty="0" err="1"/>
              <a:t>Вильяловос</a:t>
            </a:r>
            <a:r>
              <a:rPr lang="ru-RU" dirty="0"/>
              <a:t> послал в Мексику корабль под начальством </a:t>
            </a:r>
            <a:r>
              <a:rPr lang="ru-RU" dirty="0" err="1"/>
              <a:t>Иньиго</a:t>
            </a:r>
            <a:r>
              <a:rPr lang="ru-RU" dirty="0"/>
              <a:t> </a:t>
            </a:r>
            <a:r>
              <a:rPr lang="ru-RU" dirty="0" err="1"/>
              <a:t>Ортиса</a:t>
            </a:r>
            <a:r>
              <a:rPr lang="ru-RU" dirty="0"/>
              <a:t> </a:t>
            </a:r>
            <a:r>
              <a:rPr lang="ru-RU" dirty="0" err="1"/>
              <a:t>Ретеса</a:t>
            </a:r>
            <a:r>
              <a:rPr lang="ru-RU" dirty="0"/>
              <a:t>, который должен был попытаться добраться до этой страны более южным путем.</a:t>
            </a:r>
          </a:p>
        </p:txBody>
      </p:sp>
      <p:pic>
        <p:nvPicPr>
          <p:cNvPr id="18434" name="Picture 2" descr="Картинки по запросу остров тернате на  карт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3000372"/>
            <a:ext cx="4214842" cy="30653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86380" y="714356"/>
            <a:ext cx="371477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/>
              <a:t>Ретес</a:t>
            </a:r>
            <a:r>
              <a:rPr lang="ru-RU" dirty="0"/>
              <a:t> решил пересечь океан в экваториальной полосе. К востоку от острова </a:t>
            </a:r>
            <a:r>
              <a:rPr lang="ru-RU" dirty="0" err="1"/>
              <a:t>Тернате</a:t>
            </a:r>
            <a:r>
              <a:rPr lang="ru-RU" dirty="0"/>
              <a:t> он наткнулся на землю, которую в 1526 году открыл португалец Жоржи </a:t>
            </a:r>
            <a:r>
              <a:rPr lang="ru-RU" dirty="0" err="1"/>
              <a:t>Минезиш</a:t>
            </a:r>
            <a:r>
              <a:rPr lang="ru-RU" dirty="0"/>
              <a:t> (северо-западный выступ Новой Гвинеи), а за ним обнаружил группу островов. Далее два месяца </a:t>
            </a:r>
            <a:r>
              <a:rPr lang="ru-RU" dirty="0" err="1"/>
              <a:t>Ретес</a:t>
            </a:r>
            <a:r>
              <a:rPr lang="ru-RU" dirty="0"/>
              <a:t> боролся с бурями в полосе 1–4° </a:t>
            </a:r>
            <a:r>
              <a:rPr lang="ru-RU" dirty="0" err="1"/>
              <a:t>ю</a:t>
            </a:r>
            <a:r>
              <a:rPr lang="ru-RU" dirty="0"/>
              <a:t>. </a:t>
            </a:r>
            <a:r>
              <a:rPr lang="ru-RU" dirty="0" err="1"/>
              <a:t>ш</a:t>
            </a:r>
            <a:r>
              <a:rPr lang="ru-RU" dirty="0"/>
              <a:t>., продвигаясь на восток, причем высаживался во многих пунктах северного побережья неизвестной огромной земли, чтобы запастись водой и топливом. Не раз за это время испанцев атаковали темнокожие люди на больших военных челнах с высокими шалашами.</a:t>
            </a:r>
          </a:p>
        </p:txBody>
      </p:sp>
      <p:pic>
        <p:nvPicPr>
          <p:cNvPr id="17410" name="Picture 2" descr="https://upload.wikimedia.org/wikipedia/commons/thumb/f/f5/Maluku_Islands_en.png/800px-Maluku_Islands_e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71480"/>
            <a:ext cx="4930114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642918"/>
            <a:ext cx="792961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Наконец 20 июня 1545 года </a:t>
            </a:r>
            <a:r>
              <a:rPr lang="ru-RU" sz="2000" dirty="0" err="1"/>
              <a:t>Ретес</a:t>
            </a:r>
            <a:r>
              <a:rPr lang="ru-RU" sz="2000" dirty="0"/>
              <a:t> объявил эту землю владением испанского короля и дал ей название Новой Гвинеи. Он прошел в юго-восточном направлении вдоль побережья, по его расчету, около 1400 км, до </a:t>
            </a:r>
            <a:r>
              <a:rPr lang="ru-RU" sz="2000" dirty="0" err="1"/>
              <a:t>Новогвинейского</a:t>
            </a:r>
            <a:r>
              <a:rPr lang="ru-RU" sz="2000" dirty="0"/>
              <a:t> моря. Затем корабли </a:t>
            </a:r>
            <a:r>
              <a:rPr lang="ru-RU" sz="2000" dirty="0" err="1"/>
              <a:t>Ретеса</a:t>
            </a:r>
            <a:r>
              <a:rPr lang="ru-RU" sz="2000" dirty="0"/>
              <a:t> легли на северный курс, но капитан вынужден был уступить требованиям матросов, изнемогавших от усталости, и повернул обратно к </a:t>
            </a:r>
            <a:r>
              <a:rPr lang="ru-RU" sz="2000" dirty="0" err="1"/>
              <a:t>Молуккам</a:t>
            </a:r>
            <a:r>
              <a:rPr lang="ru-RU" sz="2000" dirty="0"/>
              <a:t>. В начале октября он стал на якорь у </a:t>
            </a:r>
            <a:r>
              <a:rPr lang="ru-RU" sz="2000" dirty="0" err="1"/>
              <a:t>Тидоре</a:t>
            </a:r>
            <a:r>
              <a:rPr lang="ru-RU" sz="2000" dirty="0"/>
              <a:t>. Теперь </a:t>
            </a:r>
            <a:r>
              <a:rPr lang="ru-RU" sz="2000" dirty="0" err="1"/>
              <a:t>Вильяловос</a:t>
            </a:r>
            <a:r>
              <a:rPr lang="ru-RU" sz="2000" dirty="0"/>
              <a:t> уже не мог рассчитывать получить подкрепление из Мексики или вернуться туда. Идти же в Испанию вокруг мыса Доброй Надежды он не решался: на этом пути господствовали португальцы. И так как последние продолжали настаивать на том, чтобы испанцы оставили </a:t>
            </a:r>
            <a:r>
              <a:rPr lang="ru-RU" sz="2000" dirty="0" err="1"/>
              <a:t>Молукки</a:t>
            </a:r>
            <a:r>
              <a:rPr lang="ru-RU" sz="2000" dirty="0"/>
              <a:t>, </a:t>
            </a:r>
            <a:r>
              <a:rPr lang="ru-RU" sz="2000" dirty="0" err="1"/>
              <a:t>Вильяловосу</a:t>
            </a:r>
            <a:r>
              <a:rPr lang="ru-RU" sz="2000" dirty="0"/>
              <a:t> не оставалось ничего другого, как сдать свои суда противнику, добившись только того, чтобы моряки сохранили свои личные вещи. Небольшими партиями их отправляли на португальских судах в Европу. Сам </a:t>
            </a:r>
            <a:r>
              <a:rPr lang="ru-RU" sz="2000" dirty="0" err="1"/>
              <a:t>Вильяловос</a:t>
            </a:r>
            <a:r>
              <a:rPr lang="ru-RU" sz="2000" dirty="0"/>
              <a:t> умер весной 1547 года на острове </a:t>
            </a:r>
            <a:r>
              <a:rPr lang="ru-RU" sz="2000" dirty="0" err="1"/>
              <a:t>Амбон</a:t>
            </a:r>
            <a:r>
              <a:rPr lang="ru-RU" sz="2000" dirty="0"/>
              <a:t> (южные </a:t>
            </a:r>
            <a:r>
              <a:rPr lang="ru-RU" sz="2000" dirty="0" err="1"/>
              <a:t>Молукки</a:t>
            </a:r>
            <a:r>
              <a:rPr lang="ru-RU" sz="2000" dirty="0"/>
              <a:t>); последние участники плавания вернулись в Испанию в 1548 году.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876"/>
            <a:ext cx="5082515" cy="2857520"/>
          </a:xfrm>
          <a:prstGeom prst="rect">
            <a:avLst/>
          </a:prstGeom>
          <a:noFill/>
        </p:spPr>
      </p:pic>
      <p:pic>
        <p:nvPicPr>
          <p:cNvPr id="19464" name="Picture 8" descr="Картинки по запросу новая гвине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357166"/>
            <a:ext cx="6047473" cy="4071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251</Words>
  <Application>Microsoft Office PowerPoint</Application>
  <PresentationFormat>Экран (4:3)</PresentationFormat>
  <Paragraphs>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Lektra</dc:creator>
  <cp:lastModifiedBy>Marina</cp:lastModifiedBy>
  <cp:revision>4</cp:revision>
  <dcterms:created xsi:type="dcterms:W3CDTF">2016-12-02T08:40:35Z</dcterms:created>
  <dcterms:modified xsi:type="dcterms:W3CDTF">2020-04-21T17:27:56Z</dcterms:modified>
</cp:coreProperties>
</file>