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3333FF"/>
    <a:srgbClr val="99FF33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Aparajita" panose="020B0604020202020204" pitchFamily="34" charset="0"/>
              </a:rPr>
              <a:t>Путешествия Геродота и </a:t>
            </a:r>
            <a:r>
              <a:rPr lang="ru-RU" sz="8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Aparajita" panose="020B0604020202020204" pitchFamily="34" charset="0"/>
              </a:rPr>
              <a:t>Пифея</a:t>
            </a:r>
            <a:endParaRPr lang="ru-RU" sz="8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851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539552" y="-444450"/>
            <a:ext cx="3008313" cy="4444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26" y="225928"/>
            <a:ext cx="3479500" cy="30240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188640"/>
            <a:ext cx="4176464" cy="6480720"/>
          </a:xfrm>
        </p:spPr>
        <p:txBody>
          <a:bodyPr>
            <a:normAutofit fontScale="92500"/>
          </a:bodyPr>
          <a:lstStyle/>
          <a:p>
            <a:pPr indent="457200" algn="just">
              <a:lnSpc>
                <a:spcPct val="110000"/>
              </a:lnSpc>
              <a:spcBef>
                <a:spcPts val="0"/>
              </a:spcBef>
            </a:pPr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Вслед за тем Геродот спускается на юг – в Аравию, страну, называемую им Азиатской Эфиопией, то есть в ту часть Южной Аравии, которую он считает последней обитаемой землей. Арабы, живущие на Аравийском полуострове, по его словам, народ строго религиозный. В их стране в изобилии произрастают ценные растения, из которых получают ладан и мирру. Путешественник сообщает интересные подробности о том, как из этих растений добывают благовонные вещества.</a:t>
            </a:r>
          </a:p>
        </p:txBody>
      </p:sp>
      <p:pic>
        <p:nvPicPr>
          <p:cNvPr id="2050" name="Picture 2" descr="C:\Users\Валя\Desktop\мирру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826" y="3923445"/>
            <a:ext cx="3479500" cy="23138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316714" y="3249941"/>
            <a:ext cx="12961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Ладан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82970" y="6237312"/>
            <a:ext cx="12298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Мирру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822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1162050"/>
            <a:ext cx="3008313" cy="11620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32656"/>
            <a:ext cx="4320480" cy="4752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-243408"/>
            <a:ext cx="4032448" cy="6264696"/>
          </a:xfrm>
        </p:spPr>
        <p:txBody>
          <a:bodyPr>
            <a:normAutofit fontScale="92500" lnSpcReduction="2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indent="457200" algn="ctr">
              <a:spcBef>
                <a:spcPts val="0"/>
              </a:spcBef>
            </a:pPr>
            <a:endParaRPr lang="ru-RU" sz="3600" b="1" dirty="0" smtClean="0">
              <a:ln/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ctr">
              <a:spcBef>
                <a:spcPts val="0"/>
              </a:spcBef>
            </a:pPr>
            <a:endParaRPr lang="ru-RU" sz="3600" b="1" dirty="0">
              <a:ln/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spcBef>
                <a:spcPts val="0"/>
              </a:spcBef>
            </a:pPr>
            <a:r>
              <a:rPr lang="ru-RU" sz="3200" b="1" dirty="0" smtClean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Затем </a:t>
            </a:r>
            <a:r>
              <a:rPr lang="ru-RU" sz="3200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Геродота отправился в страны, называемые им неопределенно то Ассирией, то </a:t>
            </a:r>
            <a:r>
              <a:rPr lang="ru-RU" sz="3200" b="1" dirty="0" err="1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Вавилонией</a:t>
            </a:r>
            <a:r>
              <a:rPr lang="ru-RU" sz="3200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Рассказ об этих странах он начинает тщательным описанием Вавилона, в котором жили цари со времени разрушения древней столицы Ниневии.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31562" y="5552802"/>
            <a:ext cx="26957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Дворцы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Ниневы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956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163405"/>
            <a:ext cx="3008313" cy="11620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88640"/>
            <a:ext cx="3682752" cy="5937523"/>
          </a:xfrm>
        </p:spPr>
        <p:txBody>
          <a:bodyPr>
            <a:normAutofit fontScale="92500"/>
          </a:bodyPr>
          <a:lstStyle/>
          <a:p>
            <a:pPr indent="457200" algn="just">
              <a:spcBef>
                <a:spcPts val="0"/>
              </a:spcBef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Изучив Вавилон, Геродот отправился в Персию и, так как целью его путешествия было собрать точные сведения о продолжительных греко-персидских войнах, то он посетил те места, где происходили эти войны, чтобы получить на месте все необходимые ему подробности.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548680"/>
            <a:ext cx="4608512" cy="43825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5004048" y="5255622"/>
            <a:ext cx="33875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Битва при Марафоне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973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143000"/>
          </a:xfrm>
        </p:spPr>
        <p:txBody>
          <a:bodyPr>
            <a:noAutofit/>
          </a:bodyPr>
          <a:lstStyle/>
          <a:p>
            <a:pPr indent="457200" algn="just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Затем Геродот отправился в Индию. Он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полагает, что Индия есть последняя обитаемая страна на Востоке. В ней сохраняется во все времена года такой же благодатный климат, как и в Греции, находящейся на противоположном конце земли.</a:t>
            </a:r>
          </a:p>
        </p:txBody>
      </p:sp>
    </p:spTree>
    <p:extLst>
      <p:ext uri="{BB962C8B-B14F-4D97-AF65-F5344CB8AC3E}">
        <p14:creationId xmlns:p14="http://schemas.microsoft.com/office/powerpoint/2010/main" val="2642458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1162050"/>
            <a:ext cx="3008313" cy="11620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76672"/>
            <a:ext cx="4272736" cy="48245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88640"/>
            <a:ext cx="3960440" cy="6408712"/>
          </a:xfrm>
        </p:spPr>
        <p:txBody>
          <a:bodyPr>
            <a:normAutofit fontScale="85000" lnSpcReduction="20000"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Затем неутомимый Геродот отправился в Мидию, где составил историю мидян, первого народа, свергнувшего иго ассириян. Мидяне основали огромный город </a:t>
            </a:r>
            <a:r>
              <a:rPr lang="ru-RU" sz="2800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Экбатаны</a:t>
            </a:r>
            <a:r>
              <a:rPr lang="ru-RU" sz="28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(</a:t>
            </a:r>
            <a:r>
              <a:rPr lang="ru-RU" sz="2800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Хамадан</a:t>
            </a:r>
            <a:r>
              <a:rPr lang="ru-RU" sz="28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), который был окружен семью рядами стен. Перевалив через горы, отделявшие Мидию от Колхиды, греческий путешественник проник в страну, прославленную подвигами Ясона, и изучил со свойственной ему добросовестностью ее нравы и обычаи.</a:t>
            </a:r>
            <a:endParaRPr lang="ru-RU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 indent="457200" algn="just">
              <a:spcBef>
                <a:spcPts val="0"/>
              </a:spcBef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24128" y="5773634"/>
            <a:ext cx="180722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Хамадан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703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229600" cy="1143000"/>
          </a:xfrm>
        </p:spPr>
        <p:txBody>
          <a:bodyPr>
            <a:normAutofit fontScale="90000"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Затем </a:t>
            </a:r>
            <a:r>
              <a:rPr lang="ru-RU" sz="32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Геродот попадает в </a:t>
            </a:r>
            <a:r>
              <a:rPr lang="ru-RU" sz="3200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Скифию</a:t>
            </a:r>
            <a:r>
              <a:rPr lang="ru-RU" sz="32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. Скифы – по определению Геродота – различные племена, населяющие обширное пространство между Дунаем и Доном, то есть значительную часть Европейской России. Наиболее многочисленным и сильным Геродот называет племя «княжеских скифов», занимавших берега реки Танаис (Дона). Кроме того, Геродот упоминает о племенах скифов-кочевников и скифов-хлебопашцев</a:t>
            </a:r>
            <a:r>
              <a:rPr lang="ru-RU" sz="3200" dirty="0">
                <a:latin typeface="Times New Roman"/>
                <a:ea typeface="Calibri"/>
                <a:cs typeface="Times New Roman"/>
              </a:rPr>
              <a:t>. </a:t>
            </a:r>
            <a:r>
              <a:rPr lang="ru-RU" sz="2400" dirty="0">
                <a:ea typeface="Calibri"/>
                <a:cs typeface="Times New Roman"/>
              </a:rPr>
              <a:t/>
            </a:r>
            <a:br>
              <a:rPr lang="ru-RU" sz="2400" dirty="0">
                <a:ea typeface="Calibri"/>
                <a:cs typeface="Times New Roman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415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3094"/>
            <a:ext cx="8748464" cy="5895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71800" y="6165304"/>
            <a:ext cx="2973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Скифы-кочевники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147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564904"/>
            <a:ext cx="8229600" cy="1143000"/>
          </a:xfrm>
        </p:spPr>
        <p:txBody>
          <a:bodyPr>
            <a:normAutofit fontScale="90000"/>
          </a:bodyPr>
          <a:lstStyle/>
          <a:p>
            <a:pPr indent="457200" algn="just"/>
            <a:r>
              <a:rPr lang="ru-RU" sz="3200" dirty="0">
                <a:solidFill>
                  <a:schemeClr val="bg1"/>
                </a:solidFill>
                <a:latin typeface="Times New Roman"/>
                <a:ea typeface="Calibri"/>
              </a:rPr>
              <a:t>Вернувшись 28 лет от роду на свою родину, в </a:t>
            </a:r>
            <a:r>
              <a:rPr lang="ru-RU" sz="3200" dirty="0" err="1">
                <a:solidFill>
                  <a:schemeClr val="bg1"/>
                </a:solidFill>
                <a:latin typeface="Times New Roman"/>
                <a:ea typeface="Calibri"/>
              </a:rPr>
              <a:t>Галикарнас</a:t>
            </a:r>
            <a:r>
              <a:rPr lang="ru-RU" sz="3200" dirty="0">
                <a:solidFill>
                  <a:schemeClr val="bg1"/>
                </a:solidFill>
                <a:latin typeface="Times New Roman"/>
                <a:ea typeface="Calibri"/>
              </a:rPr>
              <a:t>, знаменитый путешественник принял участие в народном движении против тирана </a:t>
            </a:r>
            <a:r>
              <a:rPr lang="ru-RU" sz="3200" dirty="0" err="1">
                <a:solidFill>
                  <a:schemeClr val="bg1"/>
                </a:solidFill>
                <a:latin typeface="Times New Roman"/>
                <a:ea typeface="Calibri"/>
              </a:rPr>
              <a:t>Лигдамиса</a:t>
            </a:r>
            <a:r>
              <a:rPr lang="ru-RU" sz="3200" dirty="0">
                <a:solidFill>
                  <a:schemeClr val="bg1"/>
                </a:solidFill>
                <a:latin typeface="Times New Roman"/>
                <a:ea typeface="Calibri"/>
              </a:rPr>
              <a:t> и содействовал его свержению. В 444 году до нашей эры Геродот присутствовал на </a:t>
            </a:r>
            <a:r>
              <a:rPr lang="ru-RU" sz="3200" dirty="0" err="1">
                <a:solidFill>
                  <a:schemeClr val="bg1"/>
                </a:solidFill>
                <a:latin typeface="Times New Roman"/>
                <a:ea typeface="Calibri"/>
              </a:rPr>
              <a:t>Панафинейских</a:t>
            </a:r>
            <a:r>
              <a:rPr lang="ru-RU" sz="3200" dirty="0">
                <a:solidFill>
                  <a:schemeClr val="bg1"/>
                </a:solidFill>
                <a:latin typeface="Times New Roman"/>
                <a:ea typeface="Calibri"/>
              </a:rPr>
              <a:t> празднествах и прочитал там отрывки из описания своих путешествий, вызвав всеобщий энтузиазм. Под конец своей жизни он удалился в Италию, в </a:t>
            </a:r>
            <a:r>
              <a:rPr lang="ru-RU" sz="3200" dirty="0" err="1">
                <a:solidFill>
                  <a:schemeClr val="bg1"/>
                </a:solidFill>
                <a:latin typeface="Times New Roman"/>
                <a:ea typeface="Calibri"/>
              </a:rPr>
              <a:t>Туриум</a:t>
            </a:r>
            <a:r>
              <a:rPr lang="ru-RU" sz="3200" dirty="0">
                <a:solidFill>
                  <a:schemeClr val="bg1"/>
                </a:solidFill>
                <a:latin typeface="Times New Roman"/>
                <a:ea typeface="Calibri"/>
              </a:rPr>
              <a:t>, где и умер в 426 году до нашей эры, оставив по себе славу знаменитого путешественника и еще более знаменитого историка.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34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08920"/>
            <a:ext cx="8229600" cy="1143000"/>
          </a:xfrm>
        </p:spPr>
        <p:txBody>
          <a:bodyPr>
            <a:normAutofit fontScale="90000"/>
          </a:bodyPr>
          <a:lstStyle/>
          <a:p>
            <a:pPr indent="457200" algn="just"/>
            <a:r>
              <a:rPr lang="ru-RU" sz="2800" dirty="0" err="1">
                <a:latin typeface="Times New Roman"/>
                <a:ea typeface="Calibri"/>
              </a:rPr>
              <a:t>Пифею</a:t>
            </a:r>
            <a:r>
              <a:rPr lang="ru-RU" sz="2800" dirty="0">
                <a:latin typeface="Times New Roman"/>
                <a:ea typeface="Calibri"/>
              </a:rPr>
              <a:t> из </a:t>
            </a:r>
            <a:r>
              <a:rPr lang="ru-RU" sz="2800" dirty="0" err="1">
                <a:latin typeface="Times New Roman"/>
                <a:ea typeface="Calibri"/>
              </a:rPr>
              <a:t>Массилии</a:t>
            </a:r>
            <a:r>
              <a:rPr lang="ru-RU" sz="2800" dirty="0">
                <a:latin typeface="Times New Roman"/>
                <a:ea typeface="Calibri"/>
              </a:rPr>
              <a:t> –  путешественнику, географу и астроному, одному из ученейших мужей своего времени. В 340 году до нашей эры </a:t>
            </a:r>
            <a:r>
              <a:rPr lang="ru-RU" sz="2800" dirty="0" err="1">
                <a:latin typeface="Times New Roman"/>
                <a:ea typeface="Calibri"/>
              </a:rPr>
              <a:t>Пифей</a:t>
            </a:r>
            <a:r>
              <a:rPr lang="ru-RU" sz="2800" dirty="0">
                <a:latin typeface="Times New Roman"/>
                <a:ea typeface="Calibri"/>
              </a:rPr>
              <a:t> отважился пуститься в плавание по Атлантическому океану на одном-единственном корабле. Вместо того чтобы следовать вдоль берегов Африки к югу, как это делали обычно его карфагенские предшественники, </a:t>
            </a:r>
            <a:r>
              <a:rPr lang="ru-RU" sz="2800" dirty="0" err="1">
                <a:latin typeface="Times New Roman"/>
                <a:ea typeface="Calibri"/>
              </a:rPr>
              <a:t>Пифей</a:t>
            </a:r>
            <a:r>
              <a:rPr lang="ru-RU" sz="2800" dirty="0">
                <a:latin typeface="Times New Roman"/>
                <a:ea typeface="Calibri"/>
              </a:rPr>
              <a:t> отправился на север, где занялся исследованием берегов Иберийского полуострова и побережья страны кельтов, вплоть до гранитного мыса </a:t>
            </a:r>
            <a:r>
              <a:rPr lang="ru-RU" sz="2800" dirty="0" err="1">
                <a:latin typeface="Times New Roman"/>
                <a:ea typeface="Calibri"/>
              </a:rPr>
              <a:t>Финистерре</a:t>
            </a:r>
            <a:r>
              <a:rPr lang="ru-RU" sz="2800" dirty="0">
                <a:latin typeface="Times New Roman"/>
                <a:ea typeface="Calibri"/>
              </a:rPr>
              <a:t>. Затем </a:t>
            </a:r>
            <a:r>
              <a:rPr lang="ru-RU" sz="2800" dirty="0" err="1">
                <a:latin typeface="Times New Roman"/>
                <a:ea typeface="Calibri"/>
              </a:rPr>
              <a:t>Пифей</a:t>
            </a:r>
            <a:r>
              <a:rPr lang="ru-RU" sz="2800" dirty="0">
                <a:latin typeface="Times New Roman"/>
                <a:ea typeface="Calibri"/>
              </a:rPr>
              <a:t> вошел в пролив Ла-Манш и пристал к острову Альбиону. Он познакомился с жителями этого острова, которые, по его словам, отличались добродушием, честностью, умеренностью и изобретательностью. Они вели торговлю оловом, за которым сюда приезжали торговцы из отдаленных стран.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880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Валя\Desktop\640px-Pythéa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0"/>
            <a:ext cx="612068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50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2560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3008313" cy="836712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Геродот – 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836712"/>
            <a:ext cx="3600400" cy="5688632"/>
          </a:xfrm>
        </p:spPr>
        <p:txBody>
          <a:bodyPr>
            <a:normAutofit fontScale="85000" lnSpcReduction="10000"/>
          </a:bodyPr>
          <a:lstStyle/>
          <a:p>
            <a:pPr indent="450215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33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родился около 484 года до нашей </a:t>
            </a:r>
            <a:r>
              <a:rPr lang="ru-RU" sz="33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эры </a:t>
            </a:r>
            <a:r>
              <a:rPr lang="ru-RU" sz="33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малоазиатском городе </a:t>
            </a:r>
            <a:r>
              <a:rPr lang="ru-RU" sz="33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Галикарнасе</a:t>
            </a:r>
            <a:r>
              <a:rPr lang="ru-RU" sz="33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Он происходил из богатой и знатной семьи с обширными торговыми связями, которые могли способствовать развитию инстинктов </a:t>
            </a:r>
            <a:r>
              <a:rPr lang="ru-RU" sz="33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путешественника-исследователя.</a:t>
            </a:r>
            <a:endParaRPr lang="ru-RU" sz="33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60648"/>
            <a:ext cx="4176464" cy="59046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272851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Валя\Desktop\карта путешествий пифе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8287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1162050"/>
            <a:ext cx="3008313" cy="11620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803" y="404664"/>
            <a:ext cx="4631197" cy="58558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88640"/>
            <a:ext cx="3754760" cy="5937523"/>
          </a:xfrm>
        </p:spPr>
        <p:txBody>
          <a:bodyPr>
            <a:normAutofit fontScale="92500"/>
          </a:bodyPr>
          <a:lstStyle/>
          <a:p>
            <a:pPr indent="457200" algn="just">
              <a:spcBef>
                <a:spcPts val="0"/>
              </a:spcBef>
            </a:pPr>
            <a:r>
              <a:rPr lang="ru-RU" sz="2400" dirty="0">
                <a:latin typeface="Times New Roman"/>
                <a:ea typeface="Calibri"/>
              </a:rPr>
              <a:t>Продолжая путь к северу, </a:t>
            </a:r>
            <a:r>
              <a:rPr lang="ru-RU" sz="2400" dirty="0" err="1">
                <a:latin typeface="Times New Roman"/>
                <a:ea typeface="Calibri"/>
              </a:rPr>
              <a:t>Пифей</a:t>
            </a:r>
            <a:r>
              <a:rPr lang="ru-RU" sz="2400" dirty="0">
                <a:latin typeface="Times New Roman"/>
                <a:ea typeface="Calibri"/>
              </a:rPr>
              <a:t> миновал Оркнейские острова, расположенные у северной оконечности Шотландии, и поднялся на такую широту, где «летом ночь не превышала двух часов». После шестидневного плавания по Северному морю </a:t>
            </a:r>
            <a:r>
              <a:rPr lang="ru-RU" sz="2400" dirty="0" err="1">
                <a:latin typeface="Times New Roman"/>
                <a:ea typeface="Calibri"/>
              </a:rPr>
              <a:t>Пифей</a:t>
            </a:r>
            <a:r>
              <a:rPr lang="ru-RU" sz="2400" dirty="0">
                <a:latin typeface="Times New Roman"/>
                <a:ea typeface="Calibri"/>
              </a:rPr>
              <a:t> достиг земли, известной с тех пор под названием Крайнее Туле (</a:t>
            </a:r>
            <a:r>
              <a:rPr lang="ru-RU" sz="2400" dirty="0" err="1">
                <a:latin typeface="Times New Roman"/>
                <a:ea typeface="Calibri"/>
              </a:rPr>
              <a:t>Ultima</a:t>
            </a:r>
            <a:r>
              <a:rPr lang="ru-RU" sz="2400" dirty="0">
                <a:latin typeface="Times New Roman"/>
                <a:ea typeface="Calibri"/>
              </a:rPr>
              <a:t> </a:t>
            </a:r>
            <a:r>
              <a:rPr lang="ru-RU" sz="2400" dirty="0" err="1">
                <a:latin typeface="Times New Roman"/>
                <a:ea typeface="Calibri"/>
              </a:rPr>
              <a:t>Thule</a:t>
            </a:r>
            <a:r>
              <a:rPr lang="ru-RU" sz="2400" dirty="0">
                <a:latin typeface="Times New Roman"/>
                <a:ea typeface="Calibri"/>
              </a:rPr>
              <a:t>). По-видимому, это был полуостров Скандинавия. Но продвинуться дальше на север </a:t>
            </a:r>
            <a:r>
              <a:rPr lang="ru-RU" sz="2400" dirty="0" err="1">
                <a:latin typeface="Times New Roman"/>
                <a:ea typeface="Calibri"/>
              </a:rPr>
              <a:t>Пифей</a:t>
            </a:r>
            <a:r>
              <a:rPr lang="ru-RU" sz="2400" dirty="0">
                <a:latin typeface="Times New Roman"/>
                <a:ea typeface="Calibri"/>
              </a:rPr>
              <a:t> уже не смог.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14850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1137356"/>
            <a:ext cx="3008313" cy="11620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32656"/>
            <a:ext cx="4114800" cy="48245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88640"/>
            <a:ext cx="3816424" cy="6264696"/>
          </a:xfrm>
        </p:spPr>
        <p:txBody>
          <a:bodyPr>
            <a:normAutofit lnSpcReduction="10000"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err="1" smtClean="0">
                <a:latin typeface="Times New Roman"/>
                <a:ea typeface="Calibri"/>
                <a:cs typeface="Times New Roman"/>
              </a:rPr>
              <a:t>Пифей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вынужден был повернуть обратно, но путешествие его на этом не закончилось: он поплыл на восток и прибыл к устью Рейна, где жили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остионы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, а еще далее германцы. Оттуда он приплыл к устью большой реки, которую он называет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Таисом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(вероятно, это была Эльба), а затем отплыл обратно в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Массилию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и вернулся в свой родной город через год после того, как его покинул.</a:t>
            </a:r>
            <a:endParaRPr lang="ru-RU" sz="1800" dirty="0">
              <a:ea typeface="Calibri"/>
              <a:cs typeface="Times New Roman"/>
            </a:endParaRPr>
          </a:p>
          <a:p>
            <a:pPr indent="457200" algn="just">
              <a:spcBef>
                <a:spcPts val="0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6136" y="5477778"/>
            <a:ext cx="22591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Массилия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499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1143000"/>
          </a:xfrm>
        </p:spPr>
        <p:txBody>
          <a:bodyPr>
            <a:no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atin typeface="Times New Roman"/>
                <a:ea typeface="Calibri"/>
                <a:cs typeface="Times New Roman"/>
              </a:rPr>
              <a:t>Путешественник </a:t>
            </a:r>
            <a:r>
              <a:rPr lang="ru-RU" sz="3200" dirty="0" err="1">
                <a:latin typeface="Times New Roman"/>
                <a:ea typeface="Calibri"/>
                <a:cs typeface="Times New Roman"/>
              </a:rPr>
              <a:t>Пифей</a:t>
            </a:r>
            <a:r>
              <a:rPr lang="ru-RU" sz="3200" dirty="0">
                <a:latin typeface="Times New Roman"/>
                <a:ea typeface="Calibri"/>
                <a:cs typeface="Times New Roman"/>
              </a:rPr>
              <a:t> был не менее замечательным ученым; он первый доказал влияние Луны на морские приливы и отливы и заметил, что Полярная звезда не занимает в небесном пространстве точки, которая находится над самым земным полюсом, что и было впоследствии подтверждено наукой.</a:t>
            </a:r>
            <a:r>
              <a:rPr lang="ru-RU" sz="3200" dirty="0">
                <a:ea typeface="Calibri"/>
                <a:cs typeface="Times New Roman"/>
              </a:rPr>
              <a:t/>
            </a:r>
            <a:br>
              <a:rPr lang="ru-RU" sz="3200" dirty="0">
                <a:ea typeface="Calibri"/>
                <a:cs typeface="Times New Roman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189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79831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25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08920"/>
            <a:ext cx="8229600" cy="1143000"/>
          </a:xfrm>
        </p:spPr>
        <p:txBody>
          <a:bodyPr>
            <a:noAutofit/>
          </a:bodyPr>
          <a:lstStyle/>
          <a:p>
            <a:pPr indent="457200" algn="just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464 году, двадцатилетним юношей, он оставил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Галикарнас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По-видимому, Геродот сначала направился в Египет, где посетил города Мемфис,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Гелиополис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Фивы. Во время путешествия ему удалось получить много ценных сведений о разливах Нила. В своих записках он приводит различные мнения относительно истоков этой великой реки, которую египтяне почитали как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божество.  </a:t>
            </a:r>
            <a: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«Когда Нил разливается, — говорит Геродот, — не видно ничего, кроме городов; они кажутся построенными поверх воды и напоминают острова Эгейского моря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               </a:t>
            </a:r>
            <a: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843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5949280"/>
            <a:ext cx="5486400" cy="56673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 путешествий Геродота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r="10000"/>
          <a:stretch>
            <a:fillRect/>
          </a:stretch>
        </p:blipFill>
        <p:spPr>
          <a:xfrm>
            <a:off x="0" y="0"/>
            <a:ext cx="9144000" cy="594928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80312" y="5517232"/>
            <a:ext cx="5486400" cy="804862"/>
          </a:xfrm>
        </p:spPr>
        <p:txBody>
          <a:bodyPr/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915816" y="4005064"/>
            <a:ext cx="1072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Фивы</a:t>
            </a:r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31840" y="3555583"/>
            <a:ext cx="12866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Мемфис</a:t>
            </a:r>
            <a:endParaRPr lang="ru-RU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88546" y="1789365"/>
            <a:ext cx="12111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Черное 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</a:t>
            </a:r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195736" y="2440047"/>
            <a:ext cx="1131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Афины</a:t>
            </a:r>
            <a:endParaRPr lang="ru-RU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19372105">
            <a:off x="4377654" y="3161268"/>
            <a:ext cx="10150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Сирия</a:t>
            </a:r>
            <a:endParaRPr lang="ru-RU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80812" y="3161267"/>
            <a:ext cx="13134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Триполи</a:t>
            </a:r>
            <a:endParaRPr lang="ru-RU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5216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1147780"/>
            <a:ext cx="3008313" cy="11620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48680"/>
            <a:ext cx="3744416" cy="48965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404664"/>
            <a:ext cx="4176464" cy="6741368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Геродот рассказывает о религиозных обрядах египтян, о том, как они приносят жертвы своим богам и как торжественно справляют праздники в честь богини Изиды в городе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Бузирисе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развалины которого видны еще и теперь.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76056" y="5632288"/>
            <a:ext cx="31935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Богиня Изида</a:t>
            </a:r>
            <a:endParaRPr lang="ru-RU" sz="40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000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963488"/>
            <a:ext cx="3008313" cy="11620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32656"/>
            <a:ext cx="4608388" cy="57606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404664"/>
            <a:ext cx="3744416" cy="6048672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Геродот </a:t>
            </a:r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сообщает, 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египтяне почитают диких и домашних животных, считая их священными, и воздают им погребальные почести. Он описывает нильского крокодила и его повадки; описывает способы, с помощью которых ловят крокодилов.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271634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539552" y="0"/>
            <a:ext cx="3008313" cy="8441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04664"/>
            <a:ext cx="4114800" cy="56166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73453"/>
            <a:ext cx="4114800" cy="6669360"/>
          </a:xfrm>
        </p:spPr>
        <p:txBody>
          <a:bodyPr>
            <a:noAutofit/>
          </a:bodyPr>
          <a:lstStyle/>
          <a:p>
            <a:pPr indent="457200" algn="just">
              <a:spcBef>
                <a:spcPts val="0"/>
              </a:spcBef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Геродот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сообщает, какие сооружения были воздвигнуты при фараоне Хеопсе: построенный у озера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Мериса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лабиринт, остатки которого были открыты в 1799 году; озеро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Мерис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созданное руками человека, и две пирамиды, поднимавшиеся над поверхностью его вод; с удивлением рассказывает Геродот о храмах, воздвигнутых в Мемфисе, о знаменитом колоссе из целого камня, над перевозкой которого из Элефантины10 в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Саис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трудились две тысячи человек в продолжение трех лет.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76056" y="6159633"/>
            <a:ext cx="31754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Древний г. Мемфис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057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963488"/>
            <a:ext cx="3008313" cy="11620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48680"/>
            <a:ext cx="4248472" cy="5040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548680"/>
            <a:ext cx="3610744" cy="5865515"/>
          </a:xfrm>
        </p:spPr>
        <p:txBody>
          <a:bodyPr>
            <a:normAutofit/>
          </a:bodyPr>
          <a:lstStyle/>
          <a:p>
            <a:pPr indent="457200" algn="just">
              <a:spcBef>
                <a:spcPts val="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Тщательно изучив Египет, Геродот направился в другие страны Ливии, то есть Африки, но он даже не предполагал, что Африка простирается далеко на юг, за тропик Рака; он верил, что финикияне могли огибать этот материк и возвращаться в Египет через Гибралтарский пролив.</a:t>
            </a:r>
          </a:p>
        </p:txBody>
      </p:sp>
    </p:spTree>
    <p:extLst>
      <p:ext uri="{BB962C8B-B14F-4D97-AF65-F5344CB8AC3E}">
        <p14:creationId xmlns:p14="http://schemas.microsoft.com/office/powerpoint/2010/main" val="4191137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891480"/>
            <a:ext cx="3008313" cy="11620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76672"/>
            <a:ext cx="4752528" cy="37469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404664"/>
            <a:ext cx="3682752" cy="5721499"/>
          </a:xfrm>
        </p:spPr>
        <p:txBody>
          <a:bodyPr>
            <a:normAutofit fontScale="92500"/>
          </a:bodyPr>
          <a:lstStyle/>
          <a:p>
            <a:pPr indent="457200" algn="just">
              <a:spcBef>
                <a:spcPts val="0"/>
              </a:spcBef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Перечисляя народы, обитающие в Ливии, Геродот упоминает пастушеские племена, кочующие вдоль берегов Африки, и называет еще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аммонийцев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живут в глубине страны, в местах, изобилующих хищными зверями.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Аммонийцы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построили знаменитый храм Зевса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Аммонского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развалины которого были открыты на северо-востоке Ливийской пустыни, в 500 километрах от города Каира.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92080" y="4609742"/>
            <a:ext cx="31003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Руины храма Зевса</a:t>
            </a:r>
            <a:endParaRPr lang="ru-RU" sz="28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6020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1107</Words>
  <Application>Microsoft Office PowerPoint</Application>
  <PresentationFormat>Экран (4:3)</PresentationFormat>
  <Paragraphs>40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Путешествия Геродота и Пифея</vt:lpstr>
      <vt:lpstr>Геродот – </vt:lpstr>
      <vt:lpstr>В 464 году, двадцатилетним юношей, он оставил Галикарнас. По-видимому, Геродот сначала направился в Египет, где посетил города Мемфис, Гелиополис и Фивы. Во время путешествия ему удалось получить много ценных сведений о разливах Нила. В своих записках он приводит различные мнения относительно истоков этой великой реки, которую египтяне почитали как божество.  .  «Когда Нил разливается, — говорит Геродот, — не видно ничего, кроме городов; они кажутся построенными поверх воды и напоминают острова Эгейского моря».                . </vt:lpstr>
      <vt:lpstr>Маршрут путешествий Геродота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Затем Геродот отправился в Индию. Он полагает, что Индия есть последняя обитаемая страна на Востоке. В ней сохраняется во все времена года такой же благодатный климат, как и в Греции, находящейся на противоположном конце земли.</vt:lpstr>
      <vt:lpstr>Презентация PowerPoint</vt:lpstr>
      <vt:lpstr>Затем Геродот попадает в Скифию. Скифы – по определению Геродота – различные племена, населяющие обширное пространство между Дунаем и Доном, то есть значительную часть Европейской России. Наиболее многочисленным и сильным Геродот называет племя «княжеских скифов», занимавших берега реки Танаис (Дона). Кроме того, Геродот упоминает о племенах скифов-кочевников и скифов-хлебопашцев.  </vt:lpstr>
      <vt:lpstr>Презентация PowerPoint</vt:lpstr>
      <vt:lpstr>Вернувшись 28 лет от роду на свою родину, в Галикарнас, знаменитый путешественник принял участие в народном движении против тирана Лигдамиса и содействовал его свержению. В 444 году до нашей эры Геродот присутствовал на Панафинейских празднествах и прочитал там отрывки из описания своих путешествий, вызвав всеобщий энтузиазм. Под конец своей жизни он удалился в Италию, в Туриум, где и умер в 426 году до нашей эры, оставив по себе славу знаменитого путешественника и еще более знаменитого историка.</vt:lpstr>
      <vt:lpstr>Пифею из Массилии –  путешественнику, географу и астроному, одному из ученейших мужей своего времени. В 340 году до нашей эры Пифей отважился пуститься в плавание по Атлантическому океану на одном-единственном корабле. Вместо того чтобы следовать вдоль берегов Африки к югу, как это делали обычно его карфагенские предшественники, Пифей отправился на север, где занялся исследованием берегов Иберийского полуострова и побережья страны кельтов, вплоть до гранитного мыса Финистерре. Затем Пифей вошел в пролив Ла-Манш и пристал к острову Альбиону. Он познакомился с жителями этого острова, которые, по его словам, отличались добродушием, честностью, умеренностью и изобретательностью. Они вели торговлю оловом, за которым сюда приезжали торговцы из отдаленных стран.</vt:lpstr>
      <vt:lpstr>Презентация PowerPoint</vt:lpstr>
      <vt:lpstr>Презентация PowerPoint</vt:lpstr>
      <vt:lpstr>Презентация PowerPoint</vt:lpstr>
      <vt:lpstr>Презентация PowerPoint</vt:lpstr>
      <vt:lpstr>Путешественник Пифей был не менее замечательным ученым; он первый доказал влияние Луны на морские приливы и отливы и заметил, что Полярная звезда не занимает в небесном пространстве точки, которая находится над самым земным полюсом, что и было впоследствии подтверждено наукой.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Валя</dc:creator>
  <cp:lastModifiedBy>Валя</cp:lastModifiedBy>
  <cp:revision>19</cp:revision>
  <dcterms:created xsi:type="dcterms:W3CDTF">2015-02-26T16:44:48Z</dcterms:created>
  <dcterms:modified xsi:type="dcterms:W3CDTF">2015-02-26T19:48:49Z</dcterms:modified>
</cp:coreProperties>
</file>