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4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54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Фрэнсис</a:t>
            </a:r>
            <a:r>
              <a:rPr lang="ru-RU" sz="6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Дрейк и второе кругосветное путешествие</a:t>
            </a:r>
            <a:endParaRPr lang="ru-RU" sz="6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1952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3672408" cy="6408712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Во время этого шторма все корабли эскадры пропали без вести, осталось только флагманское судно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«Пеликан».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После чудесного спасения капитан решил переименовать его в </a:t>
            </a:r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«Золотую лань». </a:t>
            </a: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/>
            </a:r>
            <a:b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</a:b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/>
            </a:r>
            <a:b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</a:br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Это</a:t>
            </a:r>
            <a:r>
              <a:rPr lang="ru-RU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, пожалуй, единственный в истории случай переименования корабля во время плавания.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16632"/>
            <a:ext cx="5100567" cy="367240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861048"/>
            <a:ext cx="3600400" cy="281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137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3338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Удача сопутствовала Дрейку и в этом походе. Он поднялся к северу вдоль западного берега Южной Америки, нападая на все испанские порты, грабил по дороге все и всех.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ему это удавалось с одним кораблем, бог знает.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348880"/>
            <a:ext cx="8352928" cy="4399209"/>
          </a:xfrm>
        </p:spPr>
      </p:pic>
    </p:spTree>
    <p:extLst>
      <p:ext uri="{BB962C8B-B14F-4D97-AF65-F5344CB8AC3E}">
        <p14:creationId xmlns:p14="http://schemas.microsoft.com/office/powerpoint/2010/main" val="2979100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2218258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Дрейк был встречен как национальный герой. </a:t>
            </a:r>
            <a:r>
              <a:rPr lang="ru-RU" sz="3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Королева Елизавета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возвела его в рыцари. С этого момента он получил право именоваться </a:t>
            </a:r>
            <a:r>
              <a:rPr lang="ru-RU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сэр Френсис Дрейк.</a:t>
            </a:r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" y="2782028"/>
            <a:ext cx="6106276" cy="381642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652" y="2818687"/>
            <a:ext cx="2816452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1426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3208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Кроме золота и разного барахла, Дрейк привез из Америки </a:t>
            </a:r>
            <a:r>
              <a:rPr lang="ru-RU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клубни картофеля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которые хорошо прижились на европейской земле и можно сказать, кардинально изменили рацион питания европейцев. </a:t>
            </a:r>
            <a:r>
              <a:rPr lang="ru-RU" sz="2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англичане и жители других стран премного благодарны именно Дрейку, а вовсе не Колумбу, как принято считать у нас.</a:t>
            </a:r>
            <a:br>
              <a:rPr lang="ru-RU" sz="2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Дрейк продолжал свою разбойничью работу на пользу родному отечеству. Он нападал не только на колониальные владения Испании, но и на ее европейские порты, в частности,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Кадис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Тот самый Кадис, из которого стартовала вторая экспедиция Христофора Колумба.</a:t>
            </a:r>
          </a:p>
        </p:txBody>
      </p:sp>
    </p:spTree>
    <p:extLst>
      <p:ext uri="{BB962C8B-B14F-4D97-AF65-F5344CB8AC3E}">
        <p14:creationId xmlns:p14="http://schemas.microsoft.com/office/powerpoint/2010/main" val="21316056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15"/>
            <a:ext cx="9183153" cy="686421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948264" cy="5890666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Своими умелыми и решительными действиями Дрейк нанес существенный урон испанскому владычеству на морях. Он сыграл ключевую роль в разгроме знаменитой испанской </a:t>
            </a:r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«Непобедимой армады» в 1588 году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. Это событие, повторим, стало отправной точкой в становлении Англии в качестве великой морской державы. </a:t>
            </a:r>
            <a:r>
              <a:rPr lang="ru-RU" sz="32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 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0276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05"/>
            <a:ext cx="9165360" cy="685309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Судьба всю жизнь была благосклонна к </a:t>
            </a:r>
            <a:r>
              <a:rPr lang="ru-RU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Фрэнсису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 Дрейку. 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/>
            </a:r>
            <a:b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</a:b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И 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лишь немножко подпортила картину в самом конце – Дрейк погиб не в бою, как полагается рыцарю, а </a:t>
            </a:r>
            <a:r>
              <a:rPr lang="ru-RU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скончался от </a:t>
            </a:r>
            <a:r>
              <a:rPr lang="ru-RU" sz="32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дизентерии во время своего последнего грабительского похода в Вест-Индию в 1596 году.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/>
            </a:r>
            <a:b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</a:b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Зато 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похоронен наш герой  в море, как и подобает настоящему морскому волку.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637306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4788024" cy="596267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Памятник сэру </a:t>
            </a:r>
            <a:r>
              <a:rPr lang="ru-RU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Фрэнсису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Дрейку в английском Плимуте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городе, где он в </a:t>
            </a:r>
            <a:r>
              <a:rPr lang="ru-RU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сентябре 1580 г. впервые ступил на родную землю после кругосветного </a:t>
            </a:r>
            <a:r>
              <a:rPr lang="ru-RU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путешествия</a:t>
            </a:r>
            <a:endParaRPr lang="ru-RU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6632"/>
            <a:ext cx="4146246" cy="6584240"/>
          </a:xfrm>
        </p:spPr>
      </p:pic>
    </p:spTree>
    <p:extLst>
      <p:ext uri="{BB962C8B-B14F-4D97-AF65-F5344CB8AC3E}">
        <p14:creationId xmlns:p14="http://schemas.microsoft.com/office/powerpoint/2010/main" val="6558884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517232"/>
            <a:ext cx="8496944" cy="1224136"/>
          </a:xfrm>
        </p:spPr>
        <p:txBody>
          <a:bodyPr>
            <a:normAutofit/>
          </a:bodyPr>
          <a:lstStyle/>
          <a:p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443" y="-35705"/>
            <a:ext cx="9183443" cy="6893705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401"/>
            <a:ext cx="6711950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27659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18"/>
            <a:ext cx="9144000" cy="685018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>
            <a:normAutofit/>
          </a:bodyPr>
          <a:lstStyle/>
          <a:p>
            <a:r>
              <a:rPr lang="ru-RU" sz="9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7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7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7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!!!</a:t>
            </a:r>
            <a:endParaRPr lang="ru-RU" sz="72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638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964488" cy="2434282"/>
          </a:xfrm>
        </p:spPr>
        <p:txBody>
          <a:bodyPr>
            <a:normAutofit fontScale="90000"/>
          </a:bodyPr>
          <a:lstStyle/>
          <a:p>
            <a:r>
              <a:rPr lang="ru-RU" sz="31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Фрэнсис</a:t>
            </a:r>
            <a:r>
              <a:rPr lang="ru-RU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Дрейк</a:t>
            </a:r>
            <a:r>
              <a:rPr lang="ru-RU" sz="3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en-US" sz="3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Francis Drake</a:t>
            </a:r>
            <a:r>
              <a:rPr lang="en-US" sz="3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 </a:t>
            </a:r>
            <a:r>
              <a:rPr lang="ru-RU" sz="3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корсар, мореплаватель, вице-адмирал английского флота</a:t>
            </a:r>
            <a:r>
              <a:rPr lang="ru-RU" sz="3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3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Вторым </a:t>
            </a:r>
            <a:r>
              <a:rPr lang="ru-RU" sz="3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 Магеллана и первым среди англичан совершил </a:t>
            </a:r>
            <a:r>
              <a:rPr lang="ru-RU" sz="31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кругосветное плавание в 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1577-1580 </a:t>
            </a:r>
            <a:r>
              <a:rPr lang="ru-RU" sz="31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гг. </a:t>
            </a:r>
            <a:r>
              <a:rPr lang="ru-RU" sz="4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348880"/>
            <a:ext cx="4032448" cy="443358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348880"/>
            <a:ext cx="3732992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3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3816424" cy="5962674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Дрейк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появился на свет в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1545 году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юге Англии,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островной стране, где профессия моряка издавна была в почете, где, по преданию, начали строить корабли чуть ли не с момента заселения Британских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островов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04664"/>
            <a:ext cx="4664652" cy="5662269"/>
          </a:xfrm>
        </p:spPr>
      </p:pic>
    </p:spTree>
    <p:extLst>
      <p:ext uri="{BB962C8B-B14F-4D97-AF65-F5344CB8AC3E}">
        <p14:creationId xmlns:p14="http://schemas.microsoft.com/office/powerpoint/2010/main" val="1015173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3208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7128792" cy="6394722"/>
          </a:xfrm>
        </p:spPr>
        <p:txBody>
          <a:bodyPr>
            <a:noAutofit/>
          </a:bodyPr>
          <a:lstStyle/>
          <a:p>
            <a:r>
              <a:rPr lang="ru-RU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Фрэнсис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 Дрейк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был родом из среднего сословия, его родители владели усадьбой-фермой. 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/>
            </a:r>
            <a:b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</a:b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/>
            </a:r>
            <a:b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</a:b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Уже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в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12 лет </a:t>
            </a:r>
            <a:r>
              <a:rPr lang="ru-RU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Фрэнсис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 знакомится с морем. Он – юнга на торговом корабле своего дальнего родственника. Мальчик сумел проявить себя и так понравился хозяину корабля, что тот оставил Дрейку этот корабль в наследство.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/>
            </a:r>
            <a:b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</a:b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/>
            </a:r>
            <a:b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</a:b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Таким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образом, Дрейк уже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в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18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лет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становится владельцем и капитаном собственного судна. Сама судьба связывала его с морем.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9913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12068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В </a:t>
            </a:r>
            <a:r>
              <a:rPr lang="ru-RU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возрасте 27 лет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Дрейк совершает первое дальнее океанское плавание в африканскую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Гвинею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, потом в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Вест-Индию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 (как тогда называли открытые Колумбом земли). Он был капитаном одного из кораблей в флотилии своего родственника Джона </a:t>
            </a:r>
            <a:r>
              <a:rPr lang="ru-RU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Хокинса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, а занимались они </a:t>
            </a:r>
            <a:r>
              <a:rPr lang="ru-RU" sz="24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работорговлей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.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/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Когда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корабли с черным товаром были уже у берегов Мексики, их атаковали испанские военные корабли и потопили почти всех. Спастись удалось лишь </a:t>
            </a:r>
            <a:r>
              <a:rPr lang="ru-RU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Хокинсу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 и Дрейку. Это было в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1567 году.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/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/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</a:br>
            <a:r>
              <a:rPr lang="ru-RU" sz="24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Легенда </a:t>
            </a:r>
            <a:r>
              <a:rPr lang="ru-RU" sz="24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гласит, что англичане потребовали у испанцев </a:t>
            </a:r>
            <a:r>
              <a:rPr lang="ru-RU" sz="24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компенсацию. </a:t>
            </a:r>
            <a:r>
              <a:rPr lang="ru-RU" sz="24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Те, конечно, отказались. </a:t>
            </a:r>
            <a:r>
              <a:rPr lang="ru-RU" sz="24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Тогда Дрейк публично заявил, что сам возьмет у испанской короны все, что посчитает нужным.</a:t>
            </a:r>
            <a:r>
              <a:rPr lang="ru-RU" sz="24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 И тут </a:t>
            </a:r>
            <a:r>
              <a:rPr lang="ru-RU" sz="24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началось….</a:t>
            </a:r>
            <a:endParaRPr lang="ru-RU" sz="2400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23004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2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866330"/>
          </a:xfrm>
        </p:spPr>
        <p:txBody>
          <a:bodyPr>
            <a:noAutofit/>
          </a:bodyPr>
          <a:lstStyle/>
          <a:p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1572 году</a:t>
            </a: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когда Дрейку исполнилось 32 года, он организовал </a:t>
            </a:r>
            <a:r>
              <a:rPr lang="ru-RU" sz="2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первую захватническую экспедицию</a:t>
            </a: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 берегам Нового Света, и начал грабить испанские корабли и поселения. Главной удачей этого похода был захват </a:t>
            </a:r>
            <a:r>
              <a:rPr lang="ru-RU" sz="26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испанского «Серебряного каравана»</a:t>
            </a:r>
            <a:r>
              <a:rPr lang="ru-RU" sz="2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тридцатью тоннами серебра.  </a:t>
            </a:r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Хроники </a:t>
            </a: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утверждают, что Дрейк вернулся в Англию в богатстве и </a:t>
            </a:r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славе</a:t>
            </a:r>
            <a:endParaRPr lang="ru-RU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169045"/>
            <a:ext cx="6949302" cy="3680959"/>
          </a:xfrm>
        </p:spPr>
      </p:pic>
    </p:spTree>
    <p:extLst>
      <p:ext uri="{BB962C8B-B14F-4D97-AF65-F5344CB8AC3E}">
        <p14:creationId xmlns:p14="http://schemas.microsoft.com/office/powerpoint/2010/main" val="16824873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4499992" cy="6250706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После того, как Дрейк зарекомендовал себя не только </a:t>
            </a:r>
            <a:r>
              <a:rPr lang="ru-RU" sz="2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незаурядным морским волком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, но и патриотом, он был всячески обласкан королевой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Елизаветой I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,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 которой всю жизнь служил верой и правдой, доказывая свою преданность конкретными делами на благо Англии.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4664"/>
            <a:ext cx="4249441" cy="5813652"/>
          </a:xfrm>
        </p:spPr>
      </p:pic>
    </p:spTree>
    <p:extLst>
      <p:ext uri="{BB962C8B-B14F-4D97-AF65-F5344CB8AC3E}">
        <p14:creationId xmlns:p14="http://schemas.microsoft.com/office/powerpoint/2010/main" val="3503943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576064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Королева поручает Дрейку возглавить важную разведывательно-захватническую экспедицию в Новый Свет. Официальная цель экспедиции была исследовательская. </a:t>
            </a:r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/>
            </a:r>
            <a:b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</a:br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/>
            </a:r>
            <a:b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</a:br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Экспедиция </a:t>
            </a: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из </a:t>
            </a:r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6 </a:t>
            </a: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судов стартовала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15 ноября 1577 года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 </a:t>
            </a: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от английских берегов, спустилась к югу американского континента, </a:t>
            </a:r>
            <a:r>
              <a:rPr lang="ru-RU" sz="2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прошла Магелланов пролив, вышла в Тихий океан</a:t>
            </a: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. Здесь ее застигла жуткая буря, которая отбросила корабли южнее островов Огненной Земли.</a:t>
            </a:r>
            <a:b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</a:br>
            <a:endParaRPr lang="ru-RU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170" y="6080125"/>
            <a:ext cx="73660" cy="46038"/>
          </a:xfrm>
        </p:spPr>
      </p:pic>
    </p:spTree>
    <p:extLst>
      <p:ext uri="{BB962C8B-B14F-4D97-AF65-F5344CB8AC3E}">
        <p14:creationId xmlns:p14="http://schemas.microsoft.com/office/powerpoint/2010/main" val="2980537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4320480" cy="612068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тут Дрейк сделал открытие, что между Южной Америкой и (неоткрытой еще) Антарктидой существует водный путь. Этот пролив впоследствии получил его имя. Так он называется и по сей день – </a:t>
            </a:r>
            <a:r>
              <a:rPr lang="ru-RU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пролив Дрейка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60648"/>
            <a:ext cx="4536504" cy="6180988"/>
          </a:xfrm>
        </p:spPr>
      </p:pic>
      <p:sp>
        <p:nvSpPr>
          <p:cNvPr id="9" name="Овал 8"/>
          <p:cNvSpPr/>
          <p:nvPr/>
        </p:nvSpPr>
        <p:spPr>
          <a:xfrm rot="20126613">
            <a:off x="5591902" y="4515334"/>
            <a:ext cx="2448272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518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449</Words>
  <Application>Microsoft Office PowerPoint</Application>
  <PresentationFormat>Экран (4:3)</PresentationFormat>
  <Paragraphs>17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Georgia</vt:lpstr>
      <vt:lpstr>Times New Roman</vt:lpstr>
      <vt:lpstr>Тема Office</vt:lpstr>
      <vt:lpstr>Фрэнсис Дрейк и второе кругосветное путешествие</vt:lpstr>
      <vt:lpstr>Фрэнсис Дрейк (Francis Drake) - корсар, мореплаватель, вице-адмирал английского флота.  Вторым после Магеллана и первым среди англичан совершил кругосветное плавание в 1577-1580 гг.   </vt:lpstr>
      <vt:lpstr>Дрейк появился на свет в 1545 году на юге Англии, - в островной стране, где профессия моряка издавна была в почете, где, по преданию, начали строить корабли чуть ли не с момента заселения Британских островов</vt:lpstr>
      <vt:lpstr>Фрэнсис Дрейк был родом из среднего сословия, его родители владели усадьбой-фермой.   Уже в 12 лет Фрэнсис знакомится с морем. Он – юнга на торговом корабле своего дальнего родственника. Мальчик сумел проявить себя и так понравился хозяину корабля, что тот оставил Дрейку этот корабль в наследство.   Таким образом, Дрейк уже в 18 лет становится владельцем и капитаном собственного судна. Сама судьба связывала его с морем.</vt:lpstr>
      <vt:lpstr>В возрасте 27 лет Дрейк совершает первое дальнее океанское плавание в африканскую Гвинею, потом в Вест-Индию (как тогда называли открытые Колумбом земли). Он был капитаном одного из кораблей в флотилии своего родственника Джона Хокинса, а занимались они работорговлей.  Когда корабли с черным товаром были уже у берегов Мексики, их атаковали испанские военные корабли и потопили почти всех. Спастись удалось лишь Хокинсу и Дрейку. Это было в 1567 году.   Легенда гласит, что англичане потребовали у испанцев компенсацию. Те, конечно, отказались. Тогда Дрейк публично заявил, что сам возьмет у испанской короны все, что посчитает нужным. И тут началось….</vt:lpstr>
      <vt:lpstr>В 1572 году, когда Дрейку исполнилось 32 года, он организовал первую захватническую экспедицию к берегам Нового Света, и начал грабить испанские корабли и поселения. Главной удачей этого похода был захват испанского «Серебряного каравана» с тридцатью тоннами серебра.   Хроники утверждают, что Дрейк вернулся в Англию в богатстве и славе</vt:lpstr>
      <vt:lpstr>После того, как Дрейк зарекомендовал себя не только незаурядным морским волком, но и патриотом, он был всячески обласкан королевой Елизаветой I, которой всю жизнь служил верой и правдой, доказывая свою преданность конкретными делами на благо Англии.  </vt:lpstr>
      <vt:lpstr>Королева поручает Дрейку возглавить важную разведывательно-захватническую экспедицию в Новый Свет. Официальная цель экспедиции была исследовательская.   Экспедиция из 6 судов стартовала 15 ноября 1577 года от английских берегов, спустилась к югу американского континента, прошла Магелланов пролив, вышла в Тихий океан. Здесь ее застигла жуткая буря, которая отбросила корабли южнее островов Огненной Земли. </vt:lpstr>
      <vt:lpstr>И тут Дрейк сделал открытие, что между Южной Америкой и (неоткрытой еще) Антарктидой существует водный путь. Этот пролив впоследствии получил его имя. Так он называется и по сей день – пролив Дрейка</vt:lpstr>
      <vt:lpstr>Во время этого шторма все корабли эскадры пропали без вести, осталось только флагманское судно «Пеликан». После чудесного спасения капитан решил переименовать его в «Золотую лань».   Это, пожалуй, единственный в истории случай переименования корабля во время плавания.</vt:lpstr>
      <vt:lpstr> Удача сопутствовала Дрейку и в этом походе. Он поднялся к северу вдоль западного берега Южной Америки, нападая на все испанские порты, грабил по дороге все и всех.  Как ему это удавалось с одним кораблем, бог знает.  </vt:lpstr>
      <vt:lpstr>Дрейк был встречен как национальный герой. Королева Елизавета возвела его в рыцари. С этого момента он получил право именоваться сэр Френсис Дрейк. </vt:lpstr>
      <vt:lpstr>Кроме золота и разного барахла, Дрейк привез из Америки клубни картофеля, которые хорошо прижились на европейской земле и можно сказать, кардинально изменили рацион питания европейцев. За это англичане и жители других стран премного благодарны именно Дрейку, а вовсе не Колумбу, как принято считать у нас.   Дрейк продолжал свою разбойничью работу на пользу родному отечеству. Он нападал не только на колониальные владения Испании, но и на ее европейские порты, в частности, на Кадис.  Тот самый Кадис, из которого стартовала вторая экспедиция Христофора Колумба.</vt:lpstr>
      <vt:lpstr>Своими умелыми и решительными действиями Дрейк нанес существенный урон испанскому владычеству на морях. Он сыграл ключевую роль в разгроме знаменитой испанской «Непобедимой армады» в 1588 году. Это событие, повторим, стало отправной точкой в становлении Англии в качестве великой морской державы.  </vt:lpstr>
      <vt:lpstr>Судьба всю жизнь была благосклонна к Фрэнсису Дрейку.  И лишь немножко подпортила картину в самом конце – Дрейк погиб не в бою, как полагается рыцарю, а скончался от дизентерии во время своего последнего грабительского похода в Вест-Индию в 1596 году.  Зато похоронен наш герой  в море, как и подобает настоящему морскому волку.</vt:lpstr>
      <vt:lpstr>Памятник сэру Фрэнсису Дрейку в английском Плимуте - городе, где он в сентябре 1580 г. впервые ступил на родную землю после кругосветного путешествия</vt:lpstr>
      <vt:lpstr>Презентация PowerPoint</vt:lpstr>
      <vt:lpstr>Спасибо за внимание!!!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Фрэнсис Дрейк и второе кругосветное путешествие</dc:title>
  <dc:creator>Солнышко</dc:creator>
  <cp:lastModifiedBy>Marina</cp:lastModifiedBy>
  <cp:revision>9</cp:revision>
  <dcterms:created xsi:type="dcterms:W3CDTF">2015-11-12T10:17:02Z</dcterms:created>
  <dcterms:modified xsi:type="dcterms:W3CDTF">2020-05-26T16:52:11Z</dcterms:modified>
</cp:coreProperties>
</file>