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A212-9427-4EF6-97EC-C300F523D32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1E708C-A595-4D84-A092-91AE7FDD933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A212-9427-4EF6-97EC-C300F523D32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708C-A595-4D84-A092-91AE7FDD93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A212-9427-4EF6-97EC-C300F523D32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708C-A595-4D84-A092-91AE7FDD93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59BA212-9427-4EF6-97EC-C300F523D32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91E708C-A595-4D84-A092-91AE7FDD9332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A212-9427-4EF6-97EC-C300F523D32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708C-A595-4D84-A092-91AE7FDD933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A212-9427-4EF6-97EC-C300F523D32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708C-A595-4D84-A092-91AE7FDD933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708C-A595-4D84-A092-91AE7FDD933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A212-9427-4EF6-97EC-C300F523D32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A212-9427-4EF6-97EC-C300F523D32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708C-A595-4D84-A092-91AE7FDD933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A212-9427-4EF6-97EC-C300F523D32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708C-A595-4D84-A092-91AE7FDD93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59BA212-9427-4EF6-97EC-C300F523D32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91E708C-A595-4D84-A092-91AE7FDD933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A212-9427-4EF6-97EC-C300F523D32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1E708C-A595-4D84-A092-91AE7FDD933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59BA212-9427-4EF6-97EC-C300F523D32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91E708C-A595-4D84-A092-91AE7FDD9332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Финикийцы и карфагеняне: история и географические открытия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19328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	Колонизируя земли, финикийцы избегали воин. Достойным для себя занятием они считали торговлю, и новые поселения были торговыми пунктами, а не опорными крепостями для захвата новых территорий.</a:t>
            </a:r>
            <a:endParaRPr lang="ru-RU" dirty="0"/>
          </a:p>
        </p:txBody>
      </p:sp>
      <p:pic>
        <p:nvPicPr>
          <p:cNvPr id="5" name="Рисунок 4" descr="img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500" y="3284984"/>
            <a:ext cx="4494584" cy="3370938"/>
          </a:xfrm>
          <a:prstGeom prst="rect">
            <a:avLst/>
          </a:prstGeom>
        </p:spPr>
      </p:pic>
      <p:pic>
        <p:nvPicPr>
          <p:cNvPr id="6" name="Рисунок 5" descr="207257_6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132856"/>
            <a:ext cx="4128120" cy="309609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72000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dirty="0" smtClean="0"/>
              <a:t>		Финикийцы, открыли весь (около 4000 км) западный берег Пиренейского п-ова и заходили в устья всех значительных пиренейских рек, несущих свои воды в Атлантический океан.</a:t>
            </a:r>
          </a:p>
          <a:p>
            <a:pPr algn="just">
              <a:spcBef>
                <a:spcPts val="0"/>
              </a:spcBef>
              <a:buNone/>
            </a:pPr>
            <a:r>
              <a:rPr lang="ru-RU" dirty="0" smtClean="0"/>
              <a:t>		Основной деятельностью финикийцев, как уже отмечалось, была морская торговля. Но в поисках новых диковинных товаров, а также золота, слоновой кости и экзотических зверей они проникали от опорных пунктов на северных берегах Африки в глубинные районы Сахары и, вероятно, даже к р. Нигер, используя древние караванные пути и нанимая местных проводников.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		Финикийцы строили корабли для экспедиций, которые организовывали их соседи, владевшие берегами Красного моря и Персидского залива, и поступали к ним на службу. Для египтян они ходили в страну </a:t>
            </a:r>
            <a:r>
              <a:rPr lang="ru-RU" dirty="0" err="1" smtClean="0"/>
              <a:t>Пунт</a:t>
            </a:r>
            <a:r>
              <a:rPr lang="ru-RU" dirty="0" smtClean="0"/>
              <a:t>, для израильско-иудейского царя Соломона в Х в. до н. э. (по библейскому сказанию) – в страну </a:t>
            </a:r>
            <a:r>
              <a:rPr lang="ru-RU" dirty="0" err="1" smtClean="0"/>
              <a:t>Офир</a:t>
            </a:r>
            <a:r>
              <a:rPr lang="ru-RU" dirty="0" smtClean="0"/>
              <a:t>, местонахождение которой не разгадано.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		Возможно, это страна </a:t>
            </a:r>
            <a:r>
              <a:rPr lang="ru-RU" dirty="0" err="1" smtClean="0"/>
              <a:t>Абхира</a:t>
            </a:r>
            <a:r>
              <a:rPr lang="ru-RU" dirty="0" smtClean="0"/>
              <a:t> в Южной Индии, в долине р. </a:t>
            </a:r>
            <a:r>
              <a:rPr lang="ru-RU" dirty="0" err="1" smtClean="0"/>
              <a:t>Тапти</a:t>
            </a:r>
            <a:r>
              <a:rPr lang="ru-RU" dirty="0" smtClean="0"/>
              <a:t>, откуда Соломону поставляли золото, слоновую кость, павлинов и эбеновое дерево. Для ассирийского царя </a:t>
            </a:r>
            <a:r>
              <a:rPr lang="ru-RU" dirty="0" err="1" smtClean="0"/>
              <a:t>Синахериба</a:t>
            </a:r>
            <a:r>
              <a:rPr lang="ru-RU" dirty="0" smtClean="0"/>
              <a:t> (начало VII в. до н. э.) они построили в Персидском заливе военные корабли.</a:t>
            </a:r>
          </a:p>
          <a:p>
            <a:pPr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Плавания финикийцев в Индийском океане и вокруг Африки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	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272787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88394" cy="689422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499992" y="332656"/>
            <a:ext cx="4464496" cy="475252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	Около 600 года до нашей эры финикийские моряки, отправившись в путь от берегов Красного моря, совершили по поручению фараона </a:t>
            </a:r>
            <a:r>
              <a:rPr lang="ru-RU" dirty="0" err="1" smtClean="0"/>
              <a:t>Нехо</a:t>
            </a:r>
            <a:r>
              <a:rPr lang="ru-RU" dirty="0" smtClean="0"/>
              <a:t> II (610 – 595 гг. до н. э.) – в то время Финикия вновь вошла в состав Египта – плавание вокруг Африки.</a:t>
            </a:r>
            <a:endParaRPr lang="ru-RU" dirty="0"/>
          </a:p>
        </p:txBody>
      </p:sp>
      <p:pic>
        <p:nvPicPr>
          <p:cNvPr id="4" name="Рисунок 3" descr="map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04664"/>
            <a:ext cx="4427545" cy="587727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51568202_afrika_drevnyay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5556" y="1628800"/>
            <a:ext cx="7992888" cy="33843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57200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	Так, финикийцы задолго до </a:t>
            </a:r>
            <a:r>
              <a:rPr lang="ru-RU" dirty="0" err="1" smtClean="0"/>
              <a:t>Васко</a:t>
            </a:r>
            <a:r>
              <a:rPr lang="ru-RU" dirty="0" smtClean="0"/>
              <a:t> да Гамы совершили подвиг, за который впоследствии португальский адмирал был причислен к сонму самых великих мореплавателей всех времен и народов: они сумели обогнуть Африку морским путем, причем добились этого, используя куда более примитивные технические средства, чем средневековые моряки.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052736"/>
            <a:ext cx="8784976" cy="457200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sz="2000" dirty="0" smtClean="0"/>
              <a:t>Финикийцы основали Карфаген как торговый центр и военные укрепления около 825 – 819 гг. до н. э. очень быстро Карфаген стал одним из самых крупных и богатых городов античного мира. Население его составляло миллион человек. В поисках новых рынков карфагеняне совершали  крупные морские экспедиции, отправляясь в дальние плавания и изучая при этом новые земли.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-17140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Географические открытия карфагенян</a:t>
            </a:r>
            <a:endParaRPr lang="ru-RU" sz="32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Tunis_Karfagen_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1345" y="2996952"/>
            <a:ext cx="5981310" cy="36004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7200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2400" dirty="0" smtClean="0"/>
              <a:t>	Есть письменные свидетельства римского историка Плиния Старшего (</a:t>
            </a:r>
            <a:r>
              <a:rPr lang="en-US" sz="2400" dirty="0" smtClean="0"/>
              <a:t>I</a:t>
            </a:r>
            <a:r>
              <a:rPr lang="ru-RU" sz="2400" dirty="0" smtClean="0"/>
              <a:t> в. н. э.) о путешествиях карфагенянина </a:t>
            </a:r>
            <a:r>
              <a:rPr lang="ru-RU" sz="2400" dirty="0" err="1" smtClean="0"/>
              <a:t>Гимилькона</a:t>
            </a:r>
            <a:r>
              <a:rPr lang="ru-RU" sz="2400" dirty="0" smtClean="0"/>
              <a:t>, где описывается, что во время одного из плаваний (около 470 г. до н. э.)он побывал на полуострове Бретань, прошел пролив Ла-Манш, добрался до устья Рейна.</a:t>
            </a:r>
            <a:endParaRPr lang="ru-RU" sz="2400" dirty="0"/>
          </a:p>
        </p:txBody>
      </p:sp>
      <p:pic>
        <p:nvPicPr>
          <p:cNvPr id="4" name="Рисунок 3" descr="0002-002-Vo-Frantsii-sosredotocheno-ogromnoe-kolichestvo-kulturnykh-tsennoste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9424" y="2969568"/>
            <a:ext cx="5184576" cy="3888432"/>
          </a:xfrm>
          <a:prstGeom prst="rect">
            <a:avLst/>
          </a:prstGeom>
        </p:spPr>
      </p:pic>
      <p:pic>
        <p:nvPicPr>
          <p:cNvPr id="5" name="Рисунок 4" descr="j67ug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64904"/>
            <a:ext cx="4254500" cy="2590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00608" y="-1"/>
            <a:ext cx="10297144" cy="68686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620688"/>
            <a:ext cx="8640960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764704"/>
            <a:ext cx="8568952" cy="457200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Карфагеняне пытались пересечь Атлантический океан, но до Америки суда не дошли и легли на обратный курс. При этом </a:t>
            </a:r>
            <a:r>
              <a:rPr lang="ru-RU" dirty="0" err="1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Гимилькон</a:t>
            </a: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сделал вывод, что на западе от столбов Геракла «море безбрежно»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45720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	</a:t>
            </a:r>
            <a:r>
              <a:rPr lang="ru-RU" sz="2000" dirty="0" smtClean="0"/>
              <a:t>	Знаменитый </a:t>
            </a:r>
            <a:r>
              <a:rPr lang="ru-RU" sz="2000" dirty="0" err="1" smtClean="0"/>
              <a:t>Ганнон</a:t>
            </a:r>
            <a:r>
              <a:rPr lang="ru-RU" sz="2000" dirty="0" smtClean="0"/>
              <a:t> Мореплаватель около 500 г. до н. э. совершил грандиозное морское плавание к берегам Западной Африки. В нем приняли участие приблизительно 30 тысяч человек на 60 судах. Карфагеняне доплыли до Камеруна и по пути основывали новые города, которые заселялись находившимися на судах людьми. </a:t>
            </a:r>
            <a:endParaRPr lang="ru-RU" sz="2000" dirty="0"/>
          </a:p>
        </p:txBody>
      </p:sp>
      <p:pic>
        <p:nvPicPr>
          <p:cNvPr id="4" name="Рисунок 3" descr="denc-1-5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1898166"/>
            <a:ext cx="3096344" cy="47582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220072" y="5445224"/>
            <a:ext cx="4392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Маршрут путешествия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Ганнона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45720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		Первое упоминание о финикийцах датируется 1500 годом до нашей эры, когда их покорил египетский фараон Тутмос III. Они жили по восточным берегам Средиземного моря. Сначала их называли </a:t>
            </a:r>
            <a:r>
              <a:rPr lang="ru-RU" sz="2400" dirty="0" err="1" smtClean="0"/>
              <a:t>хананеянами</a:t>
            </a:r>
            <a:r>
              <a:rPr lang="ru-RU" sz="2400" dirty="0" smtClean="0"/>
              <a:t>, а позже финикийцами, от греческого слова «</a:t>
            </a:r>
            <a:r>
              <a:rPr lang="ru-RU" sz="2400" dirty="0" err="1" smtClean="0"/>
              <a:t>фойнос</a:t>
            </a:r>
            <a:r>
              <a:rPr lang="ru-RU" sz="2400" dirty="0" smtClean="0"/>
              <a:t>» – «багряный», по цвету главного предмета торговли, пурпура.</a:t>
            </a:r>
            <a:endParaRPr lang="ru-RU" sz="2400" dirty="0"/>
          </a:p>
        </p:txBody>
      </p:sp>
      <p:pic>
        <p:nvPicPr>
          <p:cNvPr id="4" name="Рисунок 3" descr="i_0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924944"/>
            <a:ext cx="5872216" cy="371907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1932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/>
              <a:t>		В </a:t>
            </a:r>
            <a:r>
              <a:rPr lang="en-US" sz="2000" dirty="0" smtClean="0"/>
              <a:t>VII </a:t>
            </a:r>
            <a:r>
              <a:rPr lang="ru-RU" sz="2000" dirty="0" smtClean="0"/>
              <a:t>в. до н. э. Карфаген энергично занялся колонизацией Пиренейского полуострова. На юге Испании к тому времени  уже существовало несколько финикийских колоний, и карфагеняне не только создавали новые поселения, но и активно захватывали прежние колонии.</a:t>
            </a:r>
            <a:endParaRPr lang="ru-RU" sz="2000" dirty="0"/>
          </a:p>
        </p:txBody>
      </p:sp>
      <p:pic>
        <p:nvPicPr>
          <p:cNvPr id="4" name="Рисунок 3" descr="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2250" y="2132857"/>
            <a:ext cx="7319500" cy="4725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arty_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3684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980728"/>
            <a:ext cx="8424936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1196752"/>
            <a:ext cx="8496944" cy="457200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	Финикийцы положили начало многим географическим открытиям в Южной Европе и Африке. Память об этом народе сохранилось до наших дней в географических названиях: «Тунис» - в честь финикийской богини Луны </a:t>
            </a:r>
            <a:r>
              <a:rPr lang="ru-RU" dirty="0" err="1" smtClean="0"/>
              <a:t>Танет</a:t>
            </a:r>
            <a:r>
              <a:rPr lang="ru-RU" dirty="0" smtClean="0"/>
              <a:t>; «Испания» </a:t>
            </a:r>
            <a:r>
              <a:rPr lang="ru-RU" dirty="0" err="1" smtClean="0"/>
              <a:t>по-финикийски</a:t>
            </a:r>
            <a:r>
              <a:rPr lang="ru-RU" dirty="0" smtClean="0"/>
              <a:t> – это «берег кроликов».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6106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04664" y="0"/>
            <a:ext cx="11312166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772816"/>
            <a:ext cx="8229600" cy="1219200"/>
          </a:xfrm>
        </p:spPr>
        <p:txBody>
          <a:bodyPr>
            <a:noAutofit/>
          </a:bodyPr>
          <a:lstStyle/>
          <a:p>
            <a:r>
              <a:rPr lang="ru-RU" sz="48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800" b="1" u="sng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Карта древнего Ближнего Востока в конце 2-го и начале 1-го тысячелетия до н. э.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_0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3" y="1303136"/>
            <a:ext cx="6624735" cy="524162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188640"/>
            <a:ext cx="8229600" cy="45720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		Финикийцы были отважными и умелыми мореплавателями. Они строили быстроходные военные корабли, сопровождавшие в путешествиях торговые суда.</a:t>
            </a:r>
            <a:endParaRPr lang="ru-RU" sz="2400" dirty="0"/>
          </a:p>
        </p:txBody>
      </p:sp>
      <p:pic>
        <p:nvPicPr>
          <p:cNvPr id="4" name="Рисунок 3" descr="voennyj korabl finikijc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772816"/>
            <a:ext cx="7488832" cy="37658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5534561"/>
            <a:ext cx="7776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ru-RU" sz="2000" dirty="0" smtClean="0"/>
              <a:t>	Корабль – </a:t>
            </a:r>
            <a:r>
              <a:rPr lang="ru-RU" sz="2000" dirty="0" err="1" smtClean="0"/>
              <a:t>бирема</a:t>
            </a:r>
            <a:r>
              <a:rPr lang="ru-RU" sz="2000" dirty="0" smtClean="0"/>
              <a:t>, на каждом его борту было по два ряда весел. Позднее, когда Финикия стала частью Персидской империи, персы использовали финикийские корабли в своих морских битвах против греков.</a:t>
            </a:r>
            <a:endParaRPr lang="ru-RU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260648"/>
            <a:ext cx="8507288" cy="45720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		Финикийцы придумали алфавит, использовавшийся купцами при торговле. Это </a:t>
            </a:r>
            <a:r>
              <a:rPr lang="ru-RU" sz="2400" dirty="0" err="1" smtClean="0"/>
              <a:t>хананейское</a:t>
            </a:r>
            <a:r>
              <a:rPr lang="ru-RU" sz="2400" dirty="0" smtClean="0"/>
              <a:t>, как его называли, письмо заимствовали древние греки, и оно лежит в основе современного алфавита.</a:t>
            </a:r>
            <a:endParaRPr lang="ru-RU" sz="2400" dirty="0"/>
          </a:p>
        </p:txBody>
      </p:sp>
      <p:pic>
        <p:nvPicPr>
          <p:cNvPr id="4" name="Рисунок 3" descr="667px-Phoenician_alphabet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5595" y="1988840"/>
            <a:ext cx="5192811" cy="466340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628800"/>
            <a:ext cx="8892480" cy="457200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	В поисках новых рынков финикийцы отправлялись в далекие плавания по Средиземному морю. В </a:t>
            </a:r>
            <a:r>
              <a:rPr lang="en-US" dirty="0" smtClean="0"/>
              <a:t>XII</a:t>
            </a:r>
            <a:r>
              <a:rPr lang="ru-RU" dirty="0" smtClean="0"/>
              <a:t> в. до н. э. у них не было торговых конкурентов в восточной части Средиземного моря. Постепенно началось продвижение финикийских мореходов на запад. Вначале они достигли острова Крит (первое посещение острова – </a:t>
            </a:r>
            <a:r>
              <a:rPr lang="en-US" dirty="0" smtClean="0"/>
              <a:t>XV </a:t>
            </a:r>
            <a:r>
              <a:rPr lang="ru-RU" dirty="0" smtClean="0"/>
              <a:t>в. до н. э.). Держа курс дальше на запад, они открыли о. Сицилию, а к югу от Сицилии – </a:t>
            </a:r>
            <a:r>
              <a:rPr lang="ru-RU" dirty="0" err="1" smtClean="0"/>
              <a:t>Мелиту</a:t>
            </a:r>
            <a:r>
              <a:rPr lang="ru-RU" dirty="0" smtClean="0"/>
              <a:t> (о. Мальта). Мальта стала опорным пунктом для последующих походов финикийских мореходов еще дальше на запад.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Плавание финикийцев вдоль Южной Европы и побережья Африки</a:t>
            </a:r>
            <a:endParaRPr lang="ru-RU" sz="32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 descr="5097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868144" cy="3430607"/>
          </a:xfrm>
          <a:prstGeom prst="rect">
            <a:avLst/>
          </a:prstGeom>
        </p:spPr>
      </p:pic>
      <p:pic>
        <p:nvPicPr>
          <p:cNvPr id="7" name="Содержимое 6" descr="puteshestviya-finikiicev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8500" y="3314700"/>
            <a:ext cx="5905500" cy="35433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7200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	Пройдя широким Тунисским проливом, они первые увидели и обследовали около 2000 км береговой линии Северо-Западной Африки, до Столбов Геракла (Гибралтарский пролив).  </a:t>
            </a:r>
            <a:endParaRPr lang="ru-RU" dirty="0"/>
          </a:p>
        </p:txBody>
      </p:sp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4144" y="2055421"/>
            <a:ext cx="4595712" cy="461393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3535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		Около 1 100 г. до н. э. была основана первая колония на Средиземноморском побережье Африки (</a:t>
            </a:r>
            <a:r>
              <a:rPr lang="ru-RU" sz="2400" dirty="0" err="1" smtClean="0"/>
              <a:t>Утика</a:t>
            </a:r>
            <a:r>
              <a:rPr lang="ru-RU" sz="2400" dirty="0" smtClean="0"/>
              <a:t>), а в </a:t>
            </a:r>
            <a:r>
              <a:rPr lang="en-US" sz="2400" dirty="0" smtClean="0"/>
              <a:t>XII – IX </a:t>
            </a:r>
            <a:r>
              <a:rPr lang="ru-RU" sz="2400" dirty="0" smtClean="0"/>
              <a:t>вв. до н. э. таких колоний было уже более двух десятков. В их число входил и знаменитый Карфаген (основан в 814 г. до н. э.).</a:t>
            </a:r>
          </a:p>
          <a:p>
            <a:pPr algn="just">
              <a:buNone/>
            </a:pPr>
            <a:r>
              <a:rPr lang="ru-RU" sz="2400" dirty="0" smtClean="0"/>
              <a:t>		</a:t>
            </a:r>
            <a:endParaRPr lang="ru-RU" dirty="0" smtClean="0"/>
          </a:p>
          <a:p>
            <a:pPr algn="just">
              <a:buNone/>
            </a:pPr>
            <a:endParaRPr lang="ru-RU" dirty="0"/>
          </a:p>
        </p:txBody>
      </p:sp>
      <p:pic>
        <p:nvPicPr>
          <p:cNvPr id="4" name="Рисунок 3" descr="finik-c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613" y="2276872"/>
            <a:ext cx="7724775" cy="44005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246</TotalTime>
  <Words>51</Words>
  <Application>Microsoft Office PowerPoint</Application>
  <PresentationFormat>Экран (4:3)</PresentationFormat>
  <Paragraphs>29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Constantia</vt:lpstr>
      <vt:lpstr>Wingdings 2</vt:lpstr>
      <vt:lpstr>Бумажная</vt:lpstr>
      <vt:lpstr>Финикийцы и карфагеняне: история и географические открытия</vt:lpstr>
      <vt:lpstr>Презентация PowerPoint</vt:lpstr>
      <vt:lpstr>Карта древнего Ближнего Востока в конце 2-го и начале 1-го тысячелетия до н. э.</vt:lpstr>
      <vt:lpstr>Презентация PowerPoint</vt:lpstr>
      <vt:lpstr>Презентация PowerPoint</vt:lpstr>
      <vt:lpstr>Плавание финикийцев вдоль Южной Европы и побережья Африки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Плавания финикийцев в Индийском океане и вокруг Африки  </vt:lpstr>
      <vt:lpstr>Презентация PowerPoint</vt:lpstr>
      <vt:lpstr>Презентация PowerPoint</vt:lpstr>
      <vt:lpstr>Презентация PowerPoint</vt:lpstr>
      <vt:lpstr>Географические открытия карфагенян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Финикийцы и карфагеняне: история и географические открытия</dc:title>
  <dc:creator>Enter</dc:creator>
  <cp:lastModifiedBy>Marina</cp:lastModifiedBy>
  <cp:revision>46</cp:revision>
  <dcterms:created xsi:type="dcterms:W3CDTF">2015-02-26T18:22:47Z</dcterms:created>
  <dcterms:modified xsi:type="dcterms:W3CDTF">2020-05-26T16:52:27Z</dcterms:modified>
</cp:coreProperties>
</file>