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8" r:id="rId4"/>
    <p:sldId id="279" r:id="rId5"/>
    <p:sldId id="280" r:id="rId6"/>
    <p:sldId id="281" r:id="rId7"/>
    <p:sldId id="263" r:id="rId8"/>
    <p:sldId id="270" r:id="rId9"/>
    <p:sldId id="28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0"/>
            <a:ext cx="1026646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285992"/>
            <a:ext cx="7772400" cy="1470025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.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"/>
            <a:ext cx="8593635" cy="23574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150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А</a:t>
            </a:r>
            <a:r>
              <a:rPr lang="ru-RU" sz="15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встралия</a:t>
            </a:r>
            <a:endParaRPr lang="ru-RU" sz="150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3357562"/>
            <a:ext cx="4385052" cy="3295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3429000"/>
            <a:ext cx="485778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5" y="0"/>
            <a:ext cx="9572692" cy="685800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357298"/>
          <a:ext cx="8715435" cy="43180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28760"/>
                <a:gridCol w="2500330"/>
                <a:gridCol w="478634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Годы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Исследователь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Открытие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1605г.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Виллем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Янсзон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Северные берега Австралии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1606г.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Торрес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Пролив</a:t>
                      </a:r>
                      <a:r>
                        <a:rPr lang="ru-RU" baseline="0" dirty="0" smtClean="0"/>
                        <a:t> между Новой Гвинеей и Австралией (</a:t>
                      </a:r>
                      <a:r>
                        <a:rPr lang="ru-RU" baseline="0" dirty="0" err="1" smtClean="0"/>
                        <a:t>Торресов</a:t>
                      </a:r>
                      <a:r>
                        <a:rPr lang="ru-RU" baseline="0" dirty="0" smtClean="0"/>
                        <a:t> пролив)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1642-1644гг.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Абель Тасман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Северо-западное</a:t>
                      </a:r>
                      <a:r>
                        <a:rPr lang="ru-RU" baseline="0" dirty="0" smtClean="0"/>
                        <a:t> и Северное побережье материка, остров Тасмания (</a:t>
                      </a:r>
                      <a:r>
                        <a:rPr lang="ru-RU" baseline="0" dirty="0" err="1" smtClean="0"/>
                        <a:t>Вандименова</a:t>
                      </a:r>
                      <a:r>
                        <a:rPr lang="ru-RU" baseline="0" dirty="0" smtClean="0"/>
                        <a:t> Земля)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1770г.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Джеймс Кук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Восточное побережье Австралии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1797-1803гг.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М.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Флиндерс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Исследовал Большой Барьерный риф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1798г.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Д. </a:t>
                      </a:r>
                      <a:r>
                        <a:rPr lang="ru-RU" dirty="0" err="1" smtClean="0"/>
                        <a:t>Басс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Бассов</a:t>
                      </a:r>
                      <a:r>
                        <a:rPr lang="ru-RU" dirty="0" smtClean="0"/>
                        <a:t> пролив, отделяющий материк от острова Тасмания.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1870-1883гг.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Н.Н. Миклухо-Маклай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Остров</a:t>
                      </a:r>
                      <a:r>
                        <a:rPr lang="ru-RU" baseline="0" dirty="0" smtClean="0"/>
                        <a:t> Новая Гвинея, полуостров Малакка, Микронезия и Меланезия.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85786" y="0"/>
            <a:ext cx="7143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Первооткрыватели материка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 flipV="1">
            <a:off x="4643438" y="6324599"/>
            <a:ext cx="404336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sharefaith.com/images/3/1255633970775_39/slide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26" y="-1"/>
            <a:ext cx="9155825" cy="6866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125110" cy="722344"/>
          </a:xfrm>
        </p:spPr>
        <p:txBody>
          <a:bodyPr/>
          <a:lstStyle/>
          <a:p>
            <a:pPr algn="ctr"/>
            <a:r>
              <a:rPr lang="ru-RU" sz="4400" i="1" kern="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Виллем</a:t>
            </a:r>
            <a:r>
              <a:rPr lang="ru-RU" sz="4400" i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 </a:t>
            </a:r>
            <a:r>
              <a:rPr lang="ru-RU" sz="4400" i="1" kern="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Янсзон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63888" y="1196752"/>
            <a:ext cx="5122912" cy="515817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Ви́ллем</a:t>
            </a:r>
            <a:r>
              <a:rPr lang="ru-RU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 </a:t>
            </a:r>
            <a:r>
              <a:rPr lang="ru-RU" sz="32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Я́нсзон</a:t>
            </a:r>
            <a:r>
              <a:rPr lang="ru-RU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 (также известен как </a:t>
            </a:r>
            <a:r>
              <a:rPr lang="ru-RU" sz="32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Ви́ллем</a:t>
            </a:r>
            <a:r>
              <a:rPr lang="ru-RU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 </a:t>
            </a:r>
            <a:r>
              <a:rPr lang="ru-RU" sz="32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Янс</a:t>
            </a:r>
            <a:r>
              <a:rPr lang="ru-RU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, предположительно </a:t>
            </a: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1570–1632</a:t>
            </a:r>
            <a:r>
              <a:rPr lang="ru-RU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, места рождения и смерти точно не известны) — голландский мореплаватель, адмирал, первый из европейцев, достигших берегов Австралии</a:t>
            </a:r>
            <a:endParaRPr lang="ru-RU" dirty="0">
              <a:latin typeface="Segoe Print" pitchFamily="2" charset="0"/>
            </a:endParaRPr>
          </a:p>
        </p:txBody>
      </p:sp>
      <p:pic>
        <p:nvPicPr>
          <p:cNvPr id="6" name="Picture 5" descr="Картинка 2 из 2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71846"/>
            <a:ext cx="3024336" cy="401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9315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8588"/>
            <a:ext cx="9156700" cy="6864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60648"/>
            <a:ext cx="5112568" cy="722344"/>
          </a:xfrm>
        </p:spPr>
        <p:txBody>
          <a:bodyPr>
            <a:normAutofit fontScale="90000"/>
          </a:bodyPr>
          <a:lstStyle/>
          <a:p>
            <a:r>
              <a:rPr lang="ru-RU" sz="44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Ранние годы жизни</a:t>
            </a:r>
            <a:endParaRPr lang="ru-RU" dirty="0">
              <a:solidFill>
                <a:schemeClr val="accent1"/>
              </a:solidFill>
              <a:latin typeface="Segoe Print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8219256" cy="5230181"/>
          </a:xfrm>
        </p:spPr>
        <p:txBody>
          <a:bodyPr>
            <a:normAutofit/>
          </a:bodyPr>
          <a:lstStyle/>
          <a:p>
            <a:pPr marL="0" lvl="0" indent="0" algn="ctr" fontAlgn="base">
              <a:lnSpc>
                <a:spcPct val="90000"/>
              </a:lnSpc>
              <a:spcAft>
                <a:spcPct val="0"/>
              </a:spcAft>
              <a:buClr>
                <a:srgbClr val="FFCC00"/>
              </a:buClr>
              <a:buSzPct val="120000"/>
              <a:buNone/>
            </a:pPr>
            <a:r>
              <a:rPr lang="ru-RU" sz="2800" i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О ранних годах жизни путешественника известно мало, и многие сведения о нём того периода носят предположительный характер. По некоторым данным, он родился и вырос в Амстердаме и начал свою морскую службу в 16 лет . Официально задокументировано, что в конце 1590-х годов </a:t>
            </a:r>
            <a:r>
              <a:rPr lang="ru-RU" sz="2800" i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Янсзон</a:t>
            </a:r>
            <a:r>
              <a:rPr lang="ru-RU" sz="2800" i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 поступил на службу в «</a:t>
            </a:r>
            <a:r>
              <a:rPr lang="en-US" sz="2800" i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Oude </a:t>
            </a:r>
            <a:r>
              <a:rPr lang="en-US" sz="2800" i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compagnie</a:t>
            </a:r>
            <a:r>
              <a:rPr lang="ru-RU" sz="2800" i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», одну из предшественниц Голландской Ост-Индской компании, в качестве помощника капитана судна «</a:t>
            </a:r>
            <a:r>
              <a:rPr lang="en-US" sz="2800" i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Hollandia</a:t>
            </a:r>
            <a:r>
              <a:rPr lang="ru-RU" sz="2800" i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», входившего в состав второй эскадры, посланной голландцами в Голландскую Ост-Индию в 1598 году.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59254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15888"/>
            <a:ext cx="91567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9512" y="680944"/>
            <a:ext cx="8784976" cy="5734237"/>
          </a:xfrm>
        </p:spPr>
        <p:txBody>
          <a:bodyPr>
            <a:normAutofit fontScale="92500"/>
          </a:bodyPr>
          <a:lstStyle/>
          <a:p>
            <a:pPr marL="342900" lvl="0" indent="-342900" fontAlgn="base">
              <a:spcAft>
                <a:spcPct val="0"/>
              </a:spcAft>
              <a:buClr>
                <a:srgbClr val="FFCC00"/>
              </a:buClr>
              <a:buSzPct val="120000"/>
              <a:buNone/>
            </a:pP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18 ноября 1605 года </a:t>
            </a:r>
            <a:r>
              <a:rPr lang="ru-RU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Янсзон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 вышел на судне «</a:t>
            </a:r>
            <a:r>
              <a:rPr lang="en-US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Duyfken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» из </a:t>
            </a:r>
            <a:r>
              <a:rPr lang="ru-RU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Бантама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 в сторону западного побережья острова Новая Гвинея. Затем путешественник пересёк восточную часть </a:t>
            </a:r>
            <a:r>
              <a:rPr lang="ru-RU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Арафурского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 моря, не заметив при этом пролив </a:t>
            </a:r>
            <a:r>
              <a:rPr lang="ru-RU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Торреса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, проплыл в залив </a:t>
            </a:r>
            <a:r>
              <a:rPr lang="ru-RU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Карпентария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, а 26 февраля 1606 года высадился на берегу реки </a:t>
            </a:r>
            <a:r>
              <a:rPr lang="ru-RU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Пеннефазер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 в западной части полуострова Кейп-Йорк, немного севернее современного города </a:t>
            </a:r>
            <a:r>
              <a:rPr lang="ru-RU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Уэйпа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. Впоследствии путешественник составил карту около 320 км исследованного им побережья, которое он счёл частью острова Новая Гвинея. Найдя открытые земли, которые он назвал «Новая Зеландия»  в июле 1606 года </a:t>
            </a:r>
            <a:r>
              <a:rPr lang="ru-RU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Янсзон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 взял обратный курс на </a:t>
            </a:r>
            <a:r>
              <a:rPr lang="ru-RU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Бантем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.</a:t>
            </a:r>
          </a:p>
          <a:p>
            <a:pPr marL="342900" lvl="0" indent="-342900" fontAlgn="base">
              <a:spcAft>
                <a:spcPct val="0"/>
              </a:spcAft>
              <a:buClr>
                <a:srgbClr val="FFCC00"/>
              </a:buClr>
              <a:buSzPct val="120000"/>
              <a:buNone/>
            </a:pP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Таким образом, </a:t>
            </a:r>
            <a:r>
              <a:rPr lang="ru-RU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Виллем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 </a:t>
            </a:r>
            <a:r>
              <a:rPr lang="ru-RU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Янсзон</a:t>
            </a: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  <a:cs typeface="Arial"/>
              </a:rPr>
              <a:t> официально считается первым европейцем, достигшим берегов Австралии.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55314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Путь </a:t>
            </a:r>
            <a:r>
              <a:rPr lang="ru-RU" sz="4000" i="1" kern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Виллема</a:t>
            </a:r>
            <a:r>
              <a:rPr lang="ru-RU" sz="4000" i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 </a:t>
            </a:r>
            <a:r>
              <a:rPr lang="ru-RU" sz="4000" i="1" kern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Янсзона</a:t>
            </a:r>
            <a:r>
              <a:rPr lang="ru-RU" sz="4000" i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 к Австралии</a:t>
            </a:r>
            <a:endParaRPr lang="ru-RU" i="1" dirty="0">
              <a:solidFill>
                <a:schemeClr val="accent1"/>
              </a:solidFill>
            </a:endParaRPr>
          </a:p>
        </p:txBody>
      </p:sp>
      <p:pic>
        <p:nvPicPr>
          <p:cNvPr id="6" name="Picture 5" descr="Картинка 13 из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920880" cy="5341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98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7938"/>
            <a:ext cx="91567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663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Абель Тасман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700808"/>
            <a:ext cx="4038600" cy="443484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err="1" smtClean="0"/>
              <a:t>А́бел</a:t>
            </a:r>
            <a:r>
              <a:rPr lang="ru-RU" b="1" dirty="0" smtClean="0"/>
              <a:t> </a:t>
            </a:r>
            <a:r>
              <a:rPr lang="ru-RU" b="1" dirty="0" err="1" smtClean="0"/>
              <a:t>Тасма́н</a:t>
            </a:r>
            <a:r>
              <a:rPr lang="ru-RU" dirty="0" smtClean="0"/>
              <a:t> голландский  мореплаватель, исследователь и купец. Получил мировое признание за возглавляемые им морские походы в 1642-1644 годах. Результатом его путешествий стало подтверждение того, что Австралия — это единый земельный массив.</a:t>
            </a:r>
          </a:p>
          <a:p>
            <a:pPr marL="0" indent="0">
              <a:buNone/>
            </a:pPr>
            <a:r>
              <a:rPr lang="ru-RU" dirty="0" smtClean="0"/>
              <a:t>Одним из </a:t>
            </a:r>
            <a:r>
              <a:rPr lang="ru-RU" dirty="0" err="1" smtClean="0"/>
              <a:t>величайщих</a:t>
            </a:r>
            <a:r>
              <a:rPr lang="ru-RU" dirty="0" smtClean="0"/>
              <a:t> его достижений стало открытие острова Тасмания у берегов Австралии</a:t>
            </a:r>
            <a:endParaRPr lang="ru-RU" dirty="0"/>
          </a:p>
        </p:txBody>
      </p:sp>
      <p:pic>
        <p:nvPicPr>
          <p:cNvPr id="5" name="Picture 7" descr="240px-AbelTasma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323528" y="1772816"/>
            <a:ext cx="402552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2676525" cy="3124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58" y="3500438"/>
            <a:ext cx="2786082" cy="2062103"/>
          </a:xfrm>
          <a:prstGeom prst="rect">
            <a:avLst/>
          </a:prstGeom>
          <a:solidFill>
            <a:schemeClr val="accent6">
              <a:lumMod val="40000"/>
              <a:lumOff val="60000"/>
              <a:alpha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Абель Тасман в середине</a:t>
            </a:r>
            <a:r>
              <a:rPr lang="en-US" sz="1600" b="1" dirty="0" smtClean="0"/>
              <a:t> XVII</a:t>
            </a:r>
            <a:r>
              <a:rPr lang="ru-RU" sz="1600" b="1" dirty="0" smtClean="0"/>
              <a:t> века описал берега континента от мыса Йорк до Южного тропика. Тасман доказал, что Австралия – самостоятельный материк. В то время его называли новой Голландией. </a:t>
            </a:r>
            <a:endParaRPr lang="ru-RU" sz="16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14290"/>
            <a:ext cx="4916301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Documents and Settings\Галина Сергеевна\Рабочий стол\картинки для Австралии обработка дома\старая карта Австралии на ней материк называется новой голландией.gif"/>
          <p:cNvPicPr>
            <a:picLocks noChangeAspect="1" noChangeArrowheads="1"/>
          </p:cNvPicPr>
          <p:nvPr/>
        </p:nvPicPr>
        <p:blipFill>
          <a:blip r:embed="rId4" cstate="print"/>
          <a:srcRect l="4861" t="4167" r="3472" b="4167"/>
          <a:stretch>
            <a:fillRect/>
          </a:stretch>
        </p:blipFill>
        <p:spPr bwMode="auto">
          <a:xfrm>
            <a:off x="5381597" y="3857628"/>
            <a:ext cx="3762402" cy="2821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000232" y="5786454"/>
            <a:ext cx="3286116" cy="830997"/>
          </a:xfrm>
          <a:prstGeom prst="rect">
            <a:avLst/>
          </a:prstGeom>
          <a:solidFill>
            <a:schemeClr val="accent6">
              <a:lumMod val="40000"/>
              <a:lumOff val="60000"/>
              <a:alpha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/>
              <a:t>старая карта Австралии. </a:t>
            </a:r>
          </a:p>
          <a:p>
            <a:pPr algn="r"/>
            <a:r>
              <a:rPr lang="ru-RU" sz="1600" b="1" dirty="0" smtClean="0"/>
              <a:t>На ней материк называется Новой Голландией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slidepedia.net/u/storage/ppt_4763/145da-1391493903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02" y="-1"/>
            <a:ext cx="9159202" cy="686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64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410</Words>
  <Application>Microsoft Office PowerPoint</Application>
  <PresentationFormat>Экран (4:3)</PresentationFormat>
  <Paragraphs>40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Constantia</vt:lpstr>
      <vt:lpstr>Segoe Print</vt:lpstr>
      <vt:lpstr>Tahoma</vt:lpstr>
      <vt:lpstr>Wingdings 2</vt:lpstr>
      <vt:lpstr>Поток</vt:lpstr>
      <vt:lpstr>.</vt:lpstr>
      <vt:lpstr>Первооткрыватели материка</vt:lpstr>
      <vt:lpstr>Виллем Янсзон</vt:lpstr>
      <vt:lpstr>Ранние годы жизни</vt:lpstr>
      <vt:lpstr>Презентация PowerPoint</vt:lpstr>
      <vt:lpstr>Путь Виллема Янсзона к Австралии</vt:lpstr>
      <vt:lpstr>Абель Тасман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открытия и исследования Австралии » .</dc:title>
  <dc:creator>www.MRMARKER.ru</dc:creator>
  <cp:lastModifiedBy>Marina</cp:lastModifiedBy>
  <cp:revision>14</cp:revision>
  <dcterms:modified xsi:type="dcterms:W3CDTF">2020-04-21T17:24:50Z</dcterms:modified>
</cp:coreProperties>
</file>