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8" r:id="rId5"/>
    <p:sldId id="272" r:id="rId6"/>
    <p:sldId id="271" r:id="rId7"/>
    <p:sldId id="259" r:id="rId8"/>
    <p:sldId id="274" r:id="rId9"/>
    <p:sldId id="260" r:id="rId10"/>
    <p:sldId id="261" r:id="rId11"/>
    <p:sldId id="275" r:id="rId12"/>
    <p:sldId id="262" r:id="rId13"/>
    <p:sldId id="276" r:id="rId14"/>
    <p:sldId id="277" r:id="rId15"/>
    <p:sldId id="278" r:id="rId16"/>
    <p:sldId id="263" r:id="rId17"/>
    <p:sldId id="279" r:id="rId18"/>
    <p:sldId id="264" r:id="rId19"/>
    <p:sldId id="270" r:id="rId20"/>
    <p:sldId id="280" r:id="rId21"/>
    <p:sldId id="265" r:id="rId22"/>
    <p:sldId id="266" r:id="rId23"/>
    <p:sldId id="281" r:id="rId24"/>
    <p:sldId id="267" r:id="rId25"/>
    <p:sldId id="282" r:id="rId26"/>
    <p:sldId id="268" r:id="rId27"/>
    <p:sldId id="269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4F48C-8710-4D34-8004-6CA7D726C8AE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879B2-A158-4646-AC95-5CE9724A2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тэнли\river_kongo_bg4.jpg"/>
          <p:cNvPicPr>
            <a:picLocks noChangeAspect="1" noChangeArrowheads="1"/>
          </p:cNvPicPr>
          <p:nvPr/>
        </p:nvPicPr>
        <p:blipFill>
          <a:blip r:embed="rId2"/>
          <a:srcRect l="11500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 descr="Рисунок из книги Г.М. Стэнли В дебрях Африки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8117">
            <a:off x="5362575" y="4643446"/>
            <a:ext cx="3781425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00013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65777">
            <a:off x="428596" y="4143380"/>
            <a:ext cx="3786196" cy="2476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enry_Morton_Stanley_1.jpg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78687">
            <a:off x="6715140" y="214290"/>
            <a:ext cx="2082546" cy="32758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tanley-letter-1874 письмо написанное Stanley своему американскому издателю Дж Блэр Scribner накануне его второй экспедиции . Через Темный континент  .jpg"/>
          <p:cNvPicPr>
            <a:picLocks noChangeAspect="1"/>
          </p:cNvPicPr>
          <p:nvPr/>
        </p:nvPicPr>
        <p:blipFill>
          <a:blip r:embed="rId6" cstate="print">
            <a:grayscl/>
          </a:blip>
          <a:stretch>
            <a:fillRect/>
          </a:stretch>
        </p:blipFill>
        <p:spPr>
          <a:xfrm>
            <a:off x="0" y="205989"/>
            <a:ext cx="3457278" cy="243719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  <a:softEdge rad="63500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000372"/>
            <a:ext cx="8572560" cy="1584327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000" i="1" dirty="0">
                <a:ln>
                  <a:solidFill>
                    <a:schemeClr val="tx1"/>
                  </a:solidFill>
                </a:ln>
                <a:blipFill>
                  <a:blip r:embed="rId7"/>
                  <a:stretch>
                    <a:fillRect/>
                  </a:stretch>
                </a:blip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</a:effectLst>
                <a:latin typeface="Arial Black" pitchFamily="34" charset="0"/>
              </a:rPr>
              <a:t>Стэнли: продолжение исследования Конго</a:t>
            </a:r>
            <a:r>
              <a:rPr lang="ru-RU" sz="6000" i="1" dirty="0">
                <a:ln>
                  <a:solidFill>
                    <a:schemeClr val="tx1"/>
                  </a:solidFill>
                </a:ln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</a:effectLst>
                <a:latin typeface="Arial Black" pitchFamily="34" charset="0"/>
              </a:rPr>
              <a:t/>
            </a:r>
            <a:br>
              <a:rPr lang="ru-RU" sz="6000" i="1" dirty="0">
                <a:ln>
                  <a:solidFill>
                    <a:schemeClr val="tx1"/>
                  </a:solidFill>
                </a:ln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</a:effectLst>
                <a:latin typeface="Arial Black" pitchFamily="34" charset="0"/>
              </a:rPr>
            </a:br>
            <a:endParaRPr lang="ru-RU" sz="6000" i="1" dirty="0">
              <a:ln>
                <a:solidFill>
                  <a:schemeClr val="tx1"/>
                </a:solidFill>
              </a:ln>
              <a:effectLst>
                <a:glow rad="101600">
                  <a:schemeClr val="bg2">
                    <a:lumMod val="10000"/>
                    <a:alpha val="6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200" dirty="0"/>
              <a:t>Он определил, что главным притоком озера является </a:t>
            </a:r>
            <a:r>
              <a:rPr lang="ru-RU" sz="2200" dirty="0" err="1"/>
              <a:t>Кагера</a:t>
            </a:r>
            <a:r>
              <a:rPr lang="ru-RU" sz="2200" dirty="0"/>
              <a:t>, которую теперь принято считать верховьем Нила, и довольно точно установил контуры этого крупного водоема (68 тыс. км²), обойдя на судне за два месяца (март – апрель) его берега в поисках других верховьев Нила. </a:t>
            </a:r>
          </a:p>
        </p:txBody>
      </p:sp>
      <p:pic>
        <p:nvPicPr>
          <p:cNvPr id="5" name="Рисунок 4" descr="stanley3_2784603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785926"/>
            <a:ext cx="7874000" cy="491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zero_viktori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8457061" cy="5649318"/>
          </a:xfrm>
          <a:prstGeom prst="rect">
            <a:avLst/>
          </a:prstGeom>
          <a:ln w="37147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85786" y="6072206"/>
            <a:ext cx="3429024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i="1" dirty="0" smtClean="0"/>
              <a:t>Озеро Виктория</a:t>
            </a:r>
            <a:endParaRPr lang="ru-RU" sz="2800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У экватора, на запад от Виктории в начале января 1876 г., он обнаружил горный массив </a:t>
            </a:r>
            <a:r>
              <a:rPr lang="ru-RU" sz="2400" dirty="0" err="1"/>
              <a:t>Рувензори</a:t>
            </a:r>
            <a:r>
              <a:rPr lang="ru-RU" sz="2400" dirty="0"/>
              <a:t>, покрытый вечным снегом и льдом (5109 м), а южнее – озеро Эдуард (2150 км²). Оттуда он прошел прямо на юг, к Танганьике, и также установил точные контуры этого озера (34 тыс. км²), обойдя на судне в семь недель (июнь – июль) его берега. </a:t>
            </a:r>
          </a:p>
        </p:txBody>
      </p:sp>
      <p:pic>
        <p:nvPicPr>
          <p:cNvPr id="5" name="Рисунок 4" descr="image0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500307"/>
            <a:ext cx="7262822" cy="4357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a08c1b60de5fe5183f725ef32eeb9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0"/>
            <a:ext cx="8255000" cy="6197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00100" y="6286521"/>
            <a:ext cx="2638103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/>
              <a:t>массив </a:t>
            </a:r>
            <a:r>
              <a:rPr lang="ru-RU" sz="2400" b="1" i="1" dirty="0" err="1" smtClean="0"/>
              <a:t>Рувензори</a:t>
            </a:r>
            <a:endParaRPr lang="ru-RU" sz="2400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Q41UKhZ3B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9144000" cy="677227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zero-tangani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73125" y="0"/>
            <a:ext cx="10490248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715436" cy="1357322"/>
          </a:xfrm>
        </p:spPr>
        <p:txBody>
          <a:bodyPr>
            <a:noAutofit/>
          </a:bodyPr>
          <a:lstStyle/>
          <a:p>
            <a:pPr algn="just"/>
            <a:r>
              <a:rPr lang="ru-RU" sz="2000" dirty="0"/>
              <a:t>От Танганьики Стэнли двинулся вниз по долине р. </a:t>
            </a:r>
            <a:r>
              <a:rPr lang="ru-RU" sz="2000" dirty="0" err="1"/>
              <a:t>Лвамы</a:t>
            </a:r>
            <a:r>
              <a:rPr lang="ru-RU" sz="2000" dirty="0"/>
              <a:t> и дошел до ее устья – она оказалась притоком </a:t>
            </a:r>
            <a:r>
              <a:rPr lang="ru-RU" sz="2000" dirty="0" err="1"/>
              <a:t>Луалабы</a:t>
            </a:r>
            <a:r>
              <a:rPr lang="ru-RU" sz="2000" dirty="0"/>
              <a:t>. Стэнли знал о сомнениях Ливингстона и надеялся, что она-то и является главным истоком Нила; Камерону же он не доверял, так как выяснил, что </a:t>
            </a:r>
            <a:r>
              <a:rPr lang="ru-RU" sz="2000" dirty="0" err="1"/>
              <a:t>Лукуга</a:t>
            </a:r>
            <a:r>
              <a:rPr lang="ru-RU" sz="2000" dirty="0"/>
              <a:t> не сообщается с </a:t>
            </a:r>
            <a:r>
              <a:rPr lang="ru-RU" sz="2000" dirty="0" err="1"/>
              <a:t>Луалабой</a:t>
            </a:r>
            <a:r>
              <a:rPr lang="ru-RU" sz="2000" dirty="0"/>
              <a:t> (река была перекрыта естественной плотиной, прорванной водами озера лишь два года спустя). У фактического хозяина этой области, богатого работорговца, за солидную сумму Стэнли приобрел 18 больших лодок и, навербовав силой новых носильщиков, в ноябре 1876 г. начал сплав по </a:t>
            </a:r>
            <a:r>
              <a:rPr lang="ru-RU" sz="2000" dirty="0" err="1"/>
              <a:t>Луалабе</a:t>
            </a:r>
            <a:r>
              <a:rPr lang="ru-RU" sz="2000" dirty="0"/>
              <a:t>. </a:t>
            </a:r>
          </a:p>
        </p:txBody>
      </p:sp>
      <p:pic>
        <p:nvPicPr>
          <p:cNvPr id="3074" name="Picture 2" descr="E:\Стэнли\6545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474340"/>
            <a:ext cx="6357982" cy="4383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ualaba_25.89643E_3.21515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"/>
            <a:ext cx="9144000" cy="684371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1571612"/>
            <a:ext cx="4157634" cy="3357586"/>
          </a:xfrm>
        </p:spPr>
        <p:txBody>
          <a:bodyPr>
            <a:no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Река текла на север, но за экватором, у водопада Стэнли, поворачивала на северо-запад, а еще ниже (у 2° с.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.), приняв с востока Руби, — прямо на запад. Теперь уже не оставалось сомнения, что Камерон прав: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Луалаба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связана не с Нилом, а всего вероятнее – с Конго, представляя верхнюю часть великой реки. Стэнли окончательно установил это, когда проследил все течение Конго ниже Руби. </a:t>
            </a:r>
          </a:p>
        </p:txBody>
      </p:sp>
      <p:pic>
        <p:nvPicPr>
          <p:cNvPr id="6146" name="Picture 2" descr="E:\Стэнли\stanley-portrai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2496"/>
            <a:ext cx="4500562" cy="567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14876" y="428604"/>
            <a:ext cx="4429124" cy="4143404"/>
          </a:xfrm>
        </p:spPr>
        <p:txBody>
          <a:bodyPr>
            <a:noAutofit/>
          </a:bodyPr>
          <a:lstStyle/>
          <a:p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Описав гигантскую дугу «в сердце Черного материка», он вышел в Атлантический океан 8 августа 1877 г., через 999 дней после того, как оставил Занзибар. Помимо р. Руби, он открыл и осмотрел устья ряда других притоков Конго, в том числе крупного правого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Арувими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и двух левых – Руки и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Касаи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200" i="1" dirty="0"/>
          </a:p>
        </p:txBody>
      </p:sp>
      <p:pic>
        <p:nvPicPr>
          <p:cNvPr id="7170" name="Picture 2" descr="E:\Стэнли\545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57686" cy="4357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1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847" y="4429133"/>
            <a:ext cx="5520154" cy="2428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tanley-portrait1-thumb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29124" y="857232"/>
            <a:ext cx="4572032" cy="5212117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4110038" cy="5214974"/>
          </a:xfrm>
        </p:spPr>
        <p:txBody>
          <a:bodyPr>
            <a:normAutofit fontScale="925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После Ливингстона среди путешественников по Африке выделился Генри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Мортон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Стэнли, родом из Уэльса (настоящие имя и фамилия Джон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Ролендс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), международный авантюрист, американский журналист и бельгийский агент – колонизатор Африки. 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70884252_3052c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1500174"/>
            <a:ext cx="4300510" cy="3571892"/>
          </a:xfrm>
        </p:spPr>
        <p:txBody>
          <a:bodyPr>
            <a:no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Отряд Стэнли обходил берегом пороги Конго, причем он заставлял африканцев из приречных селений перетаскивать тяжелые лодки и переносить весь груз от конца одного судоходного участка до начала другого. Тысячи носильщиков умерли от изнурения, голода и болезней. Жители либо в панике покидали селения, заслышав о приближении отряда, либо пытались оказать ему сопротивление, которое Стэнли жестоко подавлял. Сам он хвастал, что одержал победы в тридцати «настоящих» сражениях, и при этом клеветнически обвинял конголезцев в людоедстве. </a:t>
            </a:r>
          </a:p>
        </p:txBody>
      </p:sp>
      <p:pic>
        <p:nvPicPr>
          <p:cNvPr id="5" name="Рисунок 4" descr="i009-001-2263867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88255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2285992"/>
            <a:ext cx="5072066" cy="2071702"/>
          </a:xfrm>
        </p:spPr>
        <p:txBody>
          <a:bodyPr>
            <a:noAutofit/>
          </a:bodyPr>
          <a:lstStyle/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Пересечение материка в экваториальной полосе, мало известной европейцам и арабам, исследование двух великих озер и течения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Луалабы-Конго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от ее верховья до устья (4320 км) выдвинули Стэнли в ряды крупнейших исследователей Африки. Его книга «Через неведомый материк» (1878 г.) имела большой успех – ее немедленно перевели на ряд европейских языков. Плаванием по великой реке Стэнли положил начало открытию (что, впрочем, стало ясно позже) огромного – более 0,7 млн. км – периодически затопляемого водой плоского понижения, названного бассейном Конго. Но границы этой впадины еще не были определены: не пройден ни один крупный приток Конго –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Арувими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Убанги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Санга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на севере 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Касаи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на юге.</a:t>
            </a:r>
          </a:p>
        </p:txBody>
      </p:sp>
      <p:pic>
        <p:nvPicPr>
          <p:cNvPr id="5" name="Рисунок 4" descr="110-217x3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3786214" cy="5234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14282" y="5643578"/>
            <a:ext cx="3571868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Воинственные племена не раз забрасывали экспедицию отравленными стрелами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0"/>
            <a:ext cx="8643966" cy="1142984"/>
          </a:xfrm>
        </p:spPr>
        <p:txBody>
          <a:bodyPr>
            <a:noAutofit/>
          </a:bodyPr>
          <a:lstStyle/>
          <a:p>
            <a:r>
              <a:rPr lang="ru-RU" sz="2400" dirty="0" smtClean="0"/>
              <a:t>1874 г. письмо написанное Стэнли своему американскому издателю Дж Блэр </a:t>
            </a:r>
            <a:r>
              <a:rPr lang="ru-RU" sz="2400" dirty="0" err="1" smtClean="0"/>
              <a:t>Скрибнеру</a:t>
            </a:r>
            <a:r>
              <a:rPr lang="ru-RU" sz="2400" dirty="0" smtClean="0"/>
              <a:t> накануне его второй экспедиции . Через Темный континент</a:t>
            </a:r>
            <a:endParaRPr lang="ru-RU" sz="2400" dirty="0"/>
          </a:p>
        </p:txBody>
      </p:sp>
      <p:pic>
        <p:nvPicPr>
          <p:cNvPr id="6" name="Рисунок 5" descr="stanley-letter-1874 письмо написанное Stanley своему американскому издателю Дж Блэр Scribner накануне его второй экспедиции . Через Темный континент  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865171"/>
            <a:ext cx="8501122" cy="5992828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d.jpg"/>
          <p:cNvPicPr>
            <a:picLocks noChangeAspect="1"/>
          </p:cNvPicPr>
          <p:nvPr/>
        </p:nvPicPr>
        <p:blipFill>
          <a:blip r:embed="rId2"/>
          <a:srcRect l="3403" t="3378" r="5824" b="7657"/>
          <a:stretch>
            <a:fillRect/>
          </a:stretch>
        </p:blipFill>
        <p:spPr>
          <a:xfrm>
            <a:off x="0" y="642918"/>
            <a:ext cx="5715040" cy="5643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642918"/>
            <a:ext cx="3500430" cy="571504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Перейдя в 1879 г. на службу в «Международную ассоциацию для исследования и цивилизации Центральной Африки» (колонизаторское общество, во главе которого стоял бельгийский король Леопольд II), Стэнли приступил к захвату бассейна Конго. Попутно в 1882–1883 гг. он разведал ряд ее притоков, открыл устья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Лулонги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Ломами, а на левобережье Конго обнаружил два относительно крупных водоема – Леопольда II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Маи-Ндомбе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и Тумба. 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229600" cy="1143000"/>
          </a:xfrm>
        </p:spPr>
        <p:txBody>
          <a:bodyPr/>
          <a:lstStyle/>
          <a:p>
            <a:r>
              <a:rPr lang="ru-RU" b="1" dirty="0" smtClean="0"/>
              <a:t>Леопольд </a:t>
            </a:r>
            <a:r>
              <a:rPr lang="en-US" b="1" dirty="0" smtClean="0"/>
              <a:t>II</a:t>
            </a:r>
            <a:endParaRPr lang="ru-RU" b="1" dirty="0"/>
          </a:p>
        </p:txBody>
      </p:sp>
      <p:pic>
        <p:nvPicPr>
          <p:cNvPr id="7" name="Содержимое 6" descr="300px-Leopold_ii_garter_knigh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870543"/>
            <a:ext cx="4000528" cy="598745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Карта, показывающая западной половине Экваториальной Африки и Explorations на суше и на воде Генри М. Стэнли в годы 1874-77.jpg"/>
          <p:cNvPicPr>
            <a:picLocks noChangeAspect="1"/>
          </p:cNvPicPr>
          <p:nvPr/>
        </p:nvPicPr>
        <p:blipFill>
          <a:blip r:embed="rId2" cstate="print"/>
          <a:srcRect l="3886" t="11435" b="29289"/>
          <a:stretch>
            <a:fillRect/>
          </a:stretch>
        </p:blipFill>
        <p:spPr>
          <a:xfrm>
            <a:off x="0" y="-57674"/>
            <a:ext cx="9144000" cy="69175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86380" y="4143380"/>
            <a:ext cx="3071834" cy="1754326"/>
          </a:xfrm>
          <a:prstGeom prst="rect">
            <a:avLst/>
          </a:prstGeom>
          <a:solidFill>
            <a:schemeClr val="lt1">
              <a:alpha val="47000"/>
            </a:schemeClr>
          </a:solidFill>
          <a:ln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Карта, показывающая западная часть Экваториальной Африки  и исследования на суше и на воде Генри М. Стэнли в годы 1874-77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а, показывающая восточной части Экваториальной Африки и Explorations на суше и на воде Генри М. Стэнли в годы 1874-77.jpg"/>
          <p:cNvPicPr>
            <a:picLocks noChangeAspect="1"/>
          </p:cNvPicPr>
          <p:nvPr/>
        </p:nvPicPr>
        <p:blipFill>
          <a:blip r:embed="rId2" cstate="print"/>
          <a:srcRect t="3125" b="30558"/>
          <a:stretch>
            <a:fillRect/>
          </a:stretch>
        </p:blipFill>
        <p:spPr>
          <a:xfrm>
            <a:off x="357158" y="0"/>
            <a:ext cx="8322642" cy="6806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71472" y="357166"/>
            <a:ext cx="3286148" cy="1754326"/>
          </a:xfrm>
          <a:prstGeom prst="rect">
            <a:avLst/>
          </a:prstGeom>
          <a:solidFill>
            <a:schemeClr val="lt1">
              <a:alpha val="71000"/>
            </a:schemeClr>
          </a:solidFill>
          <a:ln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Карта, показывающая восточная часть Экваториальной Африки и исследования на суше и на воде Генри М. Стэнли в годы 1874-77</a:t>
            </a:r>
            <a:endParaRPr lang="ru-RU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iver_kongo_bg3-1-620x4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1539" y="1"/>
            <a:ext cx="1044707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92880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Спасибо за внимание!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rundi_-_Lake_Tanganyika_fisheries-620x4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4318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432000" algn="just"/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Стэнли предложил издателю своей газеты отыскать в Африке Ливингстона, о котором несколько лет не было никаких известий.</a:t>
            </a:r>
            <a:r>
              <a:rPr lang="ru-RU" sz="23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В начале 1871 г. он собрал в Занзибаре сведения о возможном местопребывании Ливингстона и в октябре 1871 г. встретился с ним. Бойко написанная книга Стэнли «Как я нашел Ливингстона» (1872 г.) имела шумный успех, и этот журналист стал знаменитостью.</a:t>
            </a:r>
            <a:br>
              <a:rPr lang="ru-RU" sz="23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Рисунок из книги Г.М. Стэнли В дебрях Африки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786058"/>
            <a:ext cx="7353828" cy="37046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928794" y="6429396"/>
            <a:ext cx="5500726" cy="369332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Рисунок из книги Г.М. «Стэнли В дебрях Африки»</a:t>
            </a:r>
            <a:endParaRPr lang="ru-RU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Стэнли\8b99a4e5b4798da742d5671e30d3b5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7869" y="1"/>
            <a:ext cx="947974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Стэнли\Bujumbura_Stone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624" y="-58949"/>
            <a:ext cx="8216779" cy="6916949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357826"/>
            <a:ext cx="8786874" cy="1071562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 средства двух газет – американской и английской – в 1874 г. он организовал экспедицию с двоякой целью: окончательно разрешить вопрос об истоке Белого Нила и проследить все течение Конго. Для этого он приобрел разборное судно. Чтобы доставить его к озеру Виктория, а затем переносить от одного судоходного речного участка (или озера) до другого, требовались сотни носильщиков-африканцев.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Стэнли\0001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3753" y="120842"/>
            <a:ext cx="6967271" cy="4556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e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5851" y="0"/>
            <a:ext cx="10822821" cy="7215214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В ноябре во главе отряда из 356 солдат и носильщиков Стэнли начал поход от Занзибара в северо-западном направлении и в конце февраля 1875 г. достиг Виктории. </a:t>
            </a:r>
          </a:p>
        </p:txBody>
      </p:sp>
      <p:pic>
        <p:nvPicPr>
          <p:cNvPr id="6" name="Рисунок 5" descr="0_cad2f_bd301a95_or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928802"/>
            <a:ext cx="7867404" cy="4543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896</Words>
  <Application>Microsoft Office PowerPoint</Application>
  <PresentationFormat>Экран (4:3)</PresentationFormat>
  <Paragraphs>22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Стэнли: продолжение исследования Конго </vt:lpstr>
      <vt:lpstr>Слайд 2</vt:lpstr>
      <vt:lpstr>Слайд 3</vt:lpstr>
      <vt:lpstr>Стэнли предложил издателю своей газеты отыскать в Африке Ливингстона, о котором несколько лет не было никаких известий. В начале 1871 г. он собрал в Занзибаре сведения о возможном местопребывании Ливингстона и в октябре 1871 г. встретился с ним. Бойко написанная книга Стэнли «Как я нашел Ливингстона» (1872 г.) имела шумный успех, и этот журналист стал знаменитостью. </vt:lpstr>
      <vt:lpstr>Слайд 5</vt:lpstr>
      <vt:lpstr>Слайд 6</vt:lpstr>
      <vt:lpstr>На средства двух газет – американской и английской – в 1874 г. он организовал экспедицию с двоякой целью: окончательно разрешить вопрос об истоке Белого Нила и проследить все течение Конго. Для этого он приобрел разборное судно. Чтобы доставить его к озеру Виктория, а затем переносить от одного судоходного речного участка (или озера) до другого, требовались сотни носильщиков-африканцев.  </vt:lpstr>
      <vt:lpstr>Слайд 8</vt:lpstr>
      <vt:lpstr>В ноябре во главе отряда из 356 солдат и носильщиков Стэнли начал поход от Занзибара в северо-западном направлении и в конце февраля 1875 г. достиг Виктории. </vt:lpstr>
      <vt:lpstr>Он определил, что главным притоком озера является Кагера, которую теперь принято считать верховьем Нила, и довольно точно установил контуры этого крупного водоема (68 тыс. км²), обойдя на судне за два месяца (март – апрель) его берега в поисках других верховьев Нила. </vt:lpstr>
      <vt:lpstr>Слайд 11</vt:lpstr>
      <vt:lpstr>У экватора, на запад от Виктории в начале января 1876 г., он обнаружил горный массив Рувензори, покрытый вечным снегом и льдом (5109 м), а южнее – озеро Эдуард (2150 км²). Оттуда он прошел прямо на юг, к Танганьике, и также установил точные контуры этого озера (34 тыс. км²), обойдя на судне в семь недель (июнь – июль) его берега. </vt:lpstr>
      <vt:lpstr>Слайд 13</vt:lpstr>
      <vt:lpstr>Слайд 14</vt:lpstr>
      <vt:lpstr>Слайд 15</vt:lpstr>
      <vt:lpstr>От Танганьики Стэнли двинулся вниз по долине р. Лвамы и дошел до ее устья – она оказалась притоком Луалабы. Стэнли знал о сомнениях Ливингстона и надеялся, что она-то и является главным истоком Нила; Камерону же он не доверял, так как выяснил, что Лукуга не сообщается с Луалабой (река была перекрыта естественной плотиной, прорванной водами озера лишь два года спустя). У фактического хозяина этой области, богатого работорговца, за солидную сумму Стэнли приобрел 18 больших лодок и, навербовав силой новых носильщиков, в ноябре 1876 г. начал сплав по Луалабе. </vt:lpstr>
      <vt:lpstr>Слайд 17</vt:lpstr>
      <vt:lpstr>Река текла на север, но за экватором, у водопада Стэнли, поворачивала на северо-запад, а еще ниже (у 2° с. ш.), приняв с востока Руби, — прямо на запад. Теперь уже не оставалось сомнения, что Камерон прав: Луалаба связана не с Нилом, а всего вероятнее – с Конго, представляя верхнюю часть великой реки. Стэнли окончательно установил это, когда проследил все течение Конго ниже Руби. </vt:lpstr>
      <vt:lpstr>Описав гигантскую дугу «в сердце Черного материка», он вышел в Атлантический океан 8 августа 1877 г., через 999 дней после того, как оставил Занзибар. Помимо р. Руби, он открыл и осмотрел устья ряда других притоков Конго, в том числе крупного правого Арувими и двух левых – Руки и Касаи. </vt:lpstr>
      <vt:lpstr>Слайд 20</vt:lpstr>
      <vt:lpstr>Отряд Стэнли обходил берегом пороги Конго, причем он заставлял африканцев из приречных селений перетаскивать тяжелые лодки и переносить весь груз от конца одного судоходного участка до начала другого. Тысячи носильщиков умерли от изнурения, голода и болезней. Жители либо в панике покидали селения, заслышав о приближении отряда, либо пытались оказать ему сопротивление, которое Стэнли жестоко подавлял. Сам он хвастал, что одержал победы в тридцати «настоящих» сражениях, и при этом клеветнически обвинял конголезцев в людоедстве. </vt:lpstr>
      <vt:lpstr>Пересечение материка в экваториальной полосе, мало известной европейцам и арабам, исследование двух великих озер и течения Луалабы-Конго от ее верховья до устья (4320 км) выдвинули Стэнли в ряды крупнейших исследователей Африки. Его книга «Через неведомый материк» (1878 г.) имела большой успех – ее немедленно перевели на ряд европейских языков. Плаванием по великой реке Стэнли положил начало открытию (что, впрочем, стало ясно позже) огромного – более 0,7 млн. км – периодически затопляемого водой плоского понижения, названного бассейном Конго. Но границы этой впадины еще не были определены: не пройден ни один крупный приток Конго – Арувими, Убанги, Санга на севере и Касаи на юге.</vt:lpstr>
      <vt:lpstr>1874 г. письмо написанное Стэнли своему американскому издателю Дж Блэр Скрибнеру накануне его второй экспедиции . Через Темный континент</vt:lpstr>
      <vt:lpstr>Перейдя в 1879 г. на службу в «Международную ассоциацию для исследования и цивилизации Центральной Африки» (колонизаторское общество, во главе которого стоял бельгийский король Леопольд II), Стэнли приступил к захвату бассейна Конго. Попутно в 1882–1883 гг. он разведал ряд ее притоков, открыл устья Лулонги и Ломами, а на левобережье Конго обнаружил два относительно крупных водоема – Леопольда II (Маи-Ндомбе) и Тумба. </vt:lpstr>
      <vt:lpstr>Леопольд II</vt:lpstr>
      <vt:lpstr>Слайд 26</vt:lpstr>
      <vt:lpstr>Слайд 27</vt:lpstr>
      <vt:lpstr>Спасибо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Стэнли: продолжение исследования Конго </dc:title>
  <dc:creator>HomeUser</dc:creator>
  <cp:lastModifiedBy>HomeUser</cp:lastModifiedBy>
  <cp:revision>22</cp:revision>
  <dcterms:created xsi:type="dcterms:W3CDTF">2014-12-20T13:43:37Z</dcterms:created>
  <dcterms:modified xsi:type="dcterms:W3CDTF">2014-12-22T07:45:42Z</dcterms:modified>
</cp:coreProperties>
</file>