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7718C-8D6A-42AF-A71C-9E2AF5BDCF02}" type="datetimeFigureOut">
              <a:rPr lang="ru-RU" smtClean="0"/>
              <a:t>04.03.2015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744C-EB0B-42A4-8D8B-4DF8193D91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80253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7718C-8D6A-42AF-A71C-9E2AF5BDCF02}" type="datetimeFigureOut">
              <a:rPr lang="ru-RU" smtClean="0"/>
              <a:t>04.03.2015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744C-EB0B-42A4-8D8B-4DF8193D91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45868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7718C-8D6A-42AF-A71C-9E2AF5BDCF02}" type="datetimeFigureOut">
              <a:rPr lang="ru-RU" smtClean="0"/>
              <a:t>04.03.2015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744C-EB0B-42A4-8D8B-4DF8193D91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6917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7718C-8D6A-42AF-A71C-9E2AF5BDCF02}" type="datetimeFigureOut">
              <a:rPr lang="ru-RU" smtClean="0"/>
              <a:t>04.03.2015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744C-EB0B-42A4-8D8B-4DF8193D91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6727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7718C-8D6A-42AF-A71C-9E2AF5BDCF02}" type="datetimeFigureOut">
              <a:rPr lang="ru-RU" smtClean="0"/>
              <a:t>04.03.2015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744C-EB0B-42A4-8D8B-4DF8193D91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3217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7718C-8D6A-42AF-A71C-9E2AF5BDCF02}" type="datetimeFigureOut">
              <a:rPr lang="ru-RU" smtClean="0"/>
              <a:t>04.03.2015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744C-EB0B-42A4-8D8B-4DF8193D91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0717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7718C-8D6A-42AF-A71C-9E2AF5BDCF02}" type="datetimeFigureOut">
              <a:rPr lang="ru-RU" smtClean="0"/>
              <a:t>04.03.2015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744C-EB0B-42A4-8D8B-4DF8193D91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0981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7718C-8D6A-42AF-A71C-9E2AF5BDCF02}" type="datetimeFigureOut">
              <a:rPr lang="ru-RU" smtClean="0"/>
              <a:t>04.03.2015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744C-EB0B-42A4-8D8B-4DF8193D91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7653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7718C-8D6A-42AF-A71C-9E2AF5BDCF02}" type="datetimeFigureOut">
              <a:rPr lang="ru-RU" smtClean="0"/>
              <a:t>04.03.2015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744C-EB0B-42A4-8D8B-4DF8193D91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97283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7718C-8D6A-42AF-A71C-9E2AF5BDCF02}" type="datetimeFigureOut">
              <a:rPr lang="ru-RU" smtClean="0"/>
              <a:t>04.03.2015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744C-EB0B-42A4-8D8B-4DF8193D91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8000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7718C-8D6A-42AF-A71C-9E2AF5BDCF02}" type="datetimeFigureOut">
              <a:rPr lang="ru-RU" smtClean="0"/>
              <a:t>04.03.2015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744C-EB0B-42A4-8D8B-4DF8193D91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5971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47718C-8D6A-42AF-A71C-9E2AF5BDCF02}" type="datetimeFigureOut">
              <a:rPr lang="ru-RU" smtClean="0"/>
              <a:t>04.03.2015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95744C-EB0B-42A4-8D8B-4DF8193D91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0607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9116"/>
            <a:ext cx="9129283" cy="6838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err="1"/>
              <a:t>Хараппанцы</a:t>
            </a:r>
            <a:r>
              <a:rPr lang="ru-RU" dirty="0"/>
              <a:t>, индийцы, </a:t>
            </a:r>
            <a:r>
              <a:rPr lang="ru-RU" dirty="0" err="1"/>
              <a:t>индоарии</a:t>
            </a:r>
            <a:r>
              <a:rPr lang="ru-RU" dirty="0"/>
              <a:t> и их открытия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33405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9116"/>
            <a:ext cx="9129283" cy="6838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116633"/>
            <a:ext cx="8928992" cy="2088231"/>
          </a:xfrm>
        </p:spPr>
        <p:txBody>
          <a:bodyPr>
            <a:noAutofit/>
          </a:bodyPr>
          <a:lstStyle/>
          <a:p>
            <a:pPr algn="just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	В итоге их поселения протянулись на три четвертых длины Индо-Гангской равнины (около 3000 км). Раскопки последних лет удостоверяют, что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хараппанцы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населяли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Двуречье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и после 1500 г. до н. э. 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90" b="10753"/>
          <a:stretch/>
        </p:blipFill>
        <p:spPr bwMode="auto">
          <a:xfrm>
            <a:off x="730321" y="2225824"/>
            <a:ext cx="7668637" cy="4337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55413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9116"/>
            <a:ext cx="9129283" cy="6838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116633"/>
            <a:ext cx="8856984" cy="2088231"/>
          </a:xfrm>
        </p:spPr>
        <p:txBody>
          <a:bodyPr>
            <a:noAutofit/>
          </a:bodyPr>
          <a:lstStyle/>
          <a:p>
            <a:pPr algn="just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	Не позднее XXV в. до н. э. они проникли на п-ов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Катхиявар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, где основали 40 городов, положив начало открытию Индостанского п-ова (около 2 млн. км²)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8" name="Picture 4" descr="http://www.plam.ru/nauchlit/ocherki_po_istorii_geograficheskih_otkrytii_t_1/i_01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916832"/>
            <a:ext cx="2376264" cy="460584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55413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9116"/>
            <a:ext cx="9129283" cy="6838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116633"/>
            <a:ext cx="8928992" cy="3024335"/>
          </a:xfrm>
        </p:spPr>
        <p:txBody>
          <a:bodyPr>
            <a:noAutofit/>
          </a:bodyPr>
          <a:lstStyle/>
          <a:p>
            <a:pPr algn="just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	Дальнейшая экспансия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хараппанцев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от среднего течения р.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Тапти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в Южную страну – в саванны и редколесья </a:t>
            </a:r>
            <a:r>
              <a:rPr lang="ru-RU" sz="28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плоскогорья Декан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– была приостановлена племенами охотников и рыболовов, которые, частично восприняв высокую культуру пришельцев, не уступили им ни пяди земли.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888673"/>
            <a:ext cx="5385152" cy="3822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55413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9116"/>
            <a:ext cx="9129283" cy="6838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116633"/>
            <a:ext cx="8856984" cy="2592287"/>
          </a:xfrm>
        </p:spPr>
        <p:txBody>
          <a:bodyPr>
            <a:noAutofit/>
          </a:bodyPr>
          <a:lstStyle/>
          <a:p>
            <a:pPr algn="just"/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	В начале III тысячелетия до н. э. </a:t>
            </a:r>
            <a:r>
              <a:rPr lang="ru-RU" sz="2600" b="1" i="1" dirty="0" err="1" smtClean="0">
                <a:latin typeface="Times New Roman" pitchFamily="18" charset="0"/>
                <a:cs typeface="Times New Roman" pitchFamily="18" charset="0"/>
              </a:rPr>
              <a:t>хараппанцы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 завязали торговые отношения с западными цивилизациями –</a:t>
            </a:r>
            <a:r>
              <a:rPr lang="ru-RU" sz="26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Эламом и Шумером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. Традиционными предметами экспорта были медь, обезьяны, слоновая кость, жемчуг («рыбий глаз») и изделия из хлопка, ценные породы деревьев (эбеновое и сандаловое), а также павлины и бамбук. </a:t>
            </a:r>
            <a:endParaRPr lang="ru-RU" sz="26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068959"/>
            <a:ext cx="4336270" cy="3230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068960"/>
            <a:ext cx="4211351" cy="3230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55413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9116"/>
            <a:ext cx="9129283" cy="6838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188641"/>
            <a:ext cx="8856984" cy="2664295"/>
          </a:xfrm>
        </p:spPr>
        <p:txBody>
          <a:bodyPr>
            <a:noAutofit/>
          </a:bodyPr>
          <a:lstStyle/>
          <a:p>
            <a:pPr algn="just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араппанцы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в большой степени были </a:t>
            </a:r>
            <a:r>
              <a:rPr lang="ru-RU" sz="28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морским народом.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Они строили одно- и двухмачтовые парусно-гребные корабли, способные выдерживать морские плавания вдоль беретов. Для навигационных целей они использовали специально тренированных птиц и имели четкое представление о муссонах.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924944"/>
            <a:ext cx="4752528" cy="36713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55413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9116"/>
            <a:ext cx="9129283" cy="6838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116633"/>
            <a:ext cx="8928992" cy="2736303"/>
          </a:xfrm>
        </p:spPr>
        <p:txBody>
          <a:bodyPr>
            <a:noAutofit/>
          </a:bodyPr>
          <a:lstStyle/>
          <a:p>
            <a:pPr algn="just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	В начале III тысячелетия до н. э. они первые освоили прибрежное судоходство по Аравийскому морю и Оманскому заливу, в широтном направлении – в зоне периодической смены ветров, дующих перпендикулярно берегу. Иными словами, они открыли Индийский океан.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692" y="2852936"/>
            <a:ext cx="5345588" cy="381187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55413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9116"/>
            <a:ext cx="9129283" cy="6838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116633"/>
            <a:ext cx="8856984" cy="2592287"/>
          </a:xfrm>
        </p:spPr>
        <p:txBody>
          <a:bodyPr>
            <a:noAutofit/>
          </a:bodyPr>
          <a:lstStyle/>
          <a:p>
            <a:pPr algn="just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	Со значительной долей вероятности можно предполагать, что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хараппанские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моряки, базировавшиеся в </a:t>
            </a:r>
            <a:r>
              <a:rPr lang="ru-RU" sz="28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порту </a:t>
            </a:r>
            <a:r>
              <a:rPr lang="ru-RU" sz="2800" b="1" i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Лотхал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, продвинулись вдоль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Малабарского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берега до южной оконечности Индостана, проследив весь западный берег полуострова (1700 км).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780928"/>
            <a:ext cx="6280625" cy="391492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55413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9116"/>
            <a:ext cx="9129283" cy="6838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188641"/>
            <a:ext cx="8856984" cy="2736303"/>
          </a:xfrm>
        </p:spPr>
        <p:txBody>
          <a:bodyPr>
            <a:noAutofit/>
          </a:bodyPr>
          <a:lstStyle/>
          <a:p>
            <a:pPr algn="just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	В настоящее время многие исследователи условно датируют начало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хараппской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культуры 2300 г. до н. э., а период «заката» - 18 в. до н. э. Такая хронология указывает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а существование контактов Месопотамии с поселениями долины Инда еще в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дохараппский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период.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975789"/>
            <a:ext cx="6192688" cy="377065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55413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9116"/>
            <a:ext cx="9129283" cy="6838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Спасибо за внимание!!!</a:t>
            </a:r>
            <a:endParaRPr lang="ru-RU" sz="5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55413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9116"/>
            <a:ext cx="9129283" cy="6838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649"/>
            <a:ext cx="8568952" cy="2376263"/>
          </a:xfrm>
        </p:spPr>
        <p:txBody>
          <a:bodyPr>
            <a:noAutofit/>
          </a:bodyPr>
          <a:lstStyle/>
          <a:p>
            <a:pPr algn="just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	В бассейне Инда в III – нач. II тыс. до н. э. существовала древнейшая цивилизация Южной Азии, созданная, вероятно, предками современных дравидов и относимая к эпохе бронзы. 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2563" y="2283088"/>
            <a:ext cx="3601683" cy="4407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55413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66" y="19116"/>
            <a:ext cx="9154166" cy="6838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88641"/>
            <a:ext cx="8784976" cy="3024336"/>
          </a:xfrm>
        </p:spPr>
        <p:txBody>
          <a:bodyPr>
            <a:noAutofit/>
          </a:bodyPr>
          <a:lstStyle/>
          <a:p>
            <a:pPr algn="just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	Впервые следы этой цивилизации были обнаружены в начале XIX в. при строительстве железной дороги: найденные близ селения Хараппа (на нижней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Рави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, притоке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Чинаба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) руины крупного древнего города пошли на укрепление полотна. Археологическое изучение началось через 100 лет — в 1921 г.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724150"/>
            <a:ext cx="5657850" cy="41338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55413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9116"/>
            <a:ext cx="9129283" cy="6838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188641"/>
            <a:ext cx="8856984" cy="2520279"/>
          </a:xfrm>
        </p:spPr>
        <p:txBody>
          <a:bodyPr>
            <a:noAutofit/>
          </a:bodyPr>
          <a:lstStyle/>
          <a:p>
            <a:pPr algn="just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	В настоящее время число городов этой цивилизации превысило 100. Первыми из культурных народов они стали выращивать хлопчатник и вырабатывать из него изделия. Другим главным занятием жителей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хараппских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городов-государств была торговля.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856437"/>
            <a:ext cx="5704284" cy="3722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55413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9116"/>
            <a:ext cx="9129283" cy="6838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8156" y="188640"/>
            <a:ext cx="8712968" cy="2592287"/>
          </a:xfrm>
        </p:spPr>
        <p:txBody>
          <a:bodyPr>
            <a:noAutofit/>
          </a:bodyPr>
          <a:lstStyle/>
          <a:p>
            <a:pPr algn="just"/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	Колыбелью </a:t>
            </a:r>
            <a:r>
              <a:rPr lang="ru-RU" sz="2600" b="1" i="1" dirty="0" err="1" smtClean="0">
                <a:latin typeface="Times New Roman" pitchFamily="18" charset="0"/>
                <a:cs typeface="Times New Roman" pitchFamily="18" charset="0"/>
              </a:rPr>
              <a:t>хараппской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 цивилизации следует считать низовья Инда, между 24 и 26° с. ш. Здесь раскопано несколько городов, и отсюда началось распространение этой культуры в основном на север и восток Индийского субконтинента («почти»-континента, занимающего территорию более 4 млн. км²).</a:t>
            </a:r>
            <a:endParaRPr lang="ru-RU" sz="26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77" b="12696"/>
          <a:stretch/>
        </p:blipFill>
        <p:spPr bwMode="auto">
          <a:xfrm>
            <a:off x="2267744" y="2996952"/>
            <a:ext cx="6068666" cy="3303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55413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9116"/>
            <a:ext cx="9129283" cy="6838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2" b="1663"/>
          <a:stretch/>
        </p:blipFill>
        <p:spPr bwMode="auto">
          <a:xfrm>
            <a:off x="1438699" y="35601"/>
            <a:ext cx="6301653" cy="67622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55413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9116"/>
            <a:ext cx="9129283" cy="6838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144" y="260648"/>
            <a:ext cx="8928992" cy="1800199"/>
          </a:xfrm>
        </p:spPr>
        <p:txBody>
          <a:bodyPr>
            <a:noAutofit/>
          </a:bodyPr>
          <a:lstStyle/>
          <a:p>
            <a:pPr algn="just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	На север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хараппанцы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продвигались по широкой (200–300 км) долине нижнего и среднего Инда – западной части плоской Индо-Гангской равнины. На  правобережье они обнаружили окраинные горы Иранского нагорья, Сулеймановы горы и хр.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Киртхар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739" y="2348880"/>
            <a:ext cx="5753100" cy="431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55413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9116"/>
            <a:ext cx="9129283" cy="6838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16633"/>
            <a:ext cx="8784976" cy="2592287"/>
          </a:xfrm>
        </p:spPr>
        <p:txBody>
          <a:bodyPr>
            <a:noAutofit/>
          </a:bodyPr>
          <a:lstStyle/>
          <a:p>
            <a:pPr algn="just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	На востоке они открыли пустыню Тар. На севере они открыли Пенджаб (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Пятиречье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) с песчаной пустыней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Тхал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. К началу II тыс. до н. э. в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харапианских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городах, вероятно, появился избыток населения, которое стало эмигрировать и основывать пункты вдали от главных центров.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3217" y="2708920"/>
            <a:ext cx="5982846" cy="387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55413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9116"/>
            <a:ext cx="9129283" cy="6838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88640"/>
            <a:ext cx="8749480" cy="1728192"/>
          </a:xfrm>
        </p:spPr>
        <p:txBody>
          <a:bodyPr>
            <a:noAutofit/>
          </a:bodyPr>
          <a:lstStyle/>
          <a:p>
            <a:pPr algn="just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	Колонизационное движение, носившее скорее всего мирный характер, шло в двух направлениях: от Пенджаба – на восток и от дельты Инда (по суше и морю) – на восток и запад.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7" y="2036347"/>
            <a:ext cx="5927413" cy="4637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554133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12</Words>
  <Application>Microsoft Office PowerPoint</Application>
  <PresentationFormat>Экран (4:3)</PresentationFormat>
  <Paragraphs>17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Хараппанцы, индийцы, индоарии и их открытия</vt:lpstr>
      <vt:lpstr> В бассейне Инда в III – нач. II тыс. до н. э. существовала древнейшая цивилизация Южной Азии, созданная, вероятно, предками современных дравидов и относимая к эпохе бронзы. </vt:lpstr>
      <vt:lpstr> Впервые следы этой цивилизации были обнаружены в начале XIX в. при строительстве железной дороги: найденные близ селения Хараппа (на нижней Рави, притоке Чинаба) руины крупного древнего города пошли на укрепление полотна. Археологическое изучение началось через 100 лет — в 1921 г.</vt:lpstr>
      <vt:lpstr> В настоящее время число городов этой цивилизации превысило 100. Первыми из культурных народов они стали выращивать хлопчатник и вырабатывать из него изделия. Другим главным занятием жителей хараппских городов-государств была торговля.</vt:lpstr>
      <vt:lpstr> Колыбелью хараппской цивилизации следует считать низовья Инда, между 24 и 26° с. ш. Здесь раскопано несколько городов, и отсюда началось распространение этой культуры в основном на север и восток Индийского субконтинента («почти»-континента, занимающего территорию более 4 млн. км²).</vt:lpstr>
      <vt:lpstr>Презентация PowerPoint</vt:lpstr>
      <vt:lpstr> На север хараппанцы продвигались по широкой (200–300 км) долине нижнего и среднего Инда – западной части плоской Индо-Гангской равнины. На  правобережье они обнаружили окраинные горы Иранского нагорья, Сулеймановы горы и хр. Киртхар.</vt:lpstr>
      <vt:lpstr> На востоке они открыли пустыню Тар. На севере они открыли Пенджаб (Пятиречье) с песчаной пустыней Тхал. К началу II тыс. до н. э. в харапианских городах, вероятно, появился избыток населения, которое стало эмигрировать и основывать пункты вдали от главных центров.</vt:lpstr>
      <vt:lpstr> Колонизационное движение, носившее скорее всего мирный характер, шло в двух направлениях: от Пенджаба – на восток и от дельты Инда (по суше и морю) – на восток и запад.</vt:lpstr>
      <vt:lpstr> В итоге их поселения протянулись на три четвертых длины Индо-Гангской равнины (около 3000 км). Раскопки последних лет удостоверяют, что хараппанцы населяли Двуречье и после 1500 г. до н. э. </vt:lpstr>
      <vt:lpstr> Не позднее XXV в. до н. э. они проникли на п-ов Катхиявар, где основали 40 городов, положив начало открытию Индостанского п-ова (около 2 млн. км²)</vt:lpstr>
      <vt:lpstr> Дальнейшая экспансия хараппанцев от среднего течения р. Тапти в Южную страну – в саванны и редколесья плоскогорья Декан – была приостановлена племенами охотников и рыболовов, которые, частично восприняв высокую культуру пришельцев, не уступили им ни пяди земли.</vt:lpstr>
      <vt:lpstr> В начале III тысячелетия до н. э. хараппанцы завязали торговые отношения с западными цивилизациями –Эламом и Шумером. Традиционными предметами экспорта были медь, обезьяны, слоновая кость, жемчуг («рыбий глаз») и изделия из хлопка, ценные породы деревьев (эбеновое и сандаловое), а также павлины и бамбук. </vt:lpstr>
      <vt:lpstr> Хараппанцы в большой степени были морским народом. Они строили одно- и двухмачтовые парусно-гребные корабли, способные выдерживать морские плавания вдоль беретов. Для навигационных целей они использовали специально тренированных птиц и имели четкое представление о муссонах.</vt:lpstr>
      <vt:lpstr> В начале III тысячелетия до н. э. они первые освоили прибрежное судоходство по Аравийскому морю и Оманскому заливу, в широтном направлении – в зоне периодической смены ветров, дующих перпендикулярно берегу. Иными словами, они открыли Индийский океан.</vt:lpstr>
      <vt:lpstr> Со значительной долей вероятности можно предполагать, что хараппанские моряки, базировавшиеся в порту Лотхал, продвинулись вдоль Малабарского берега до южной оконечности Индостана, проследив весь западный берег полуострова (1700 км).</vt:lpstr>
      <vt:lpstr> В настоящее время многие исследователи условно датируют начало хараппской культуры 2300 г. до н. э., а период «заката» - 18 в. до н. э. Такая хронология указывает на существование контактов Месопотамии с поселениями долины Инда еще в дохараппский период.</vt:lpstr>
      <vt:lpstr>Спасибо за внимание!!!</vt:lpstr>
    </vt:vector>
  </TitlesOfParts>
  <Company>SPecialiST RePack, SanBuild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Анька</dc:creator>
  <cp:lastModifiedBy>shzhk</cp:lastModifiedBy>
  <cp:revision>7</cp:revision>
  <dcterms:created xsi:type="dcterms:W3CDTF">2015-03-03T21:22:47Z</dcterms:created>
  <dcterms:modified xsi:type="dcterms:W3CDTF">2015-03-03T22:23:02Z</dcterms:modified>
</cp:coreProperties>
</file>