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78" r:id="rId5"/>
    <p:sldId id="271" r:id="rId6"/>
    <p:sldId id="259" r:id="rId7"/>
    <p:sldId id="260" r:id="rId8"/>
    <p:sldId id="261" r:id="rId9"/>
    <p:sldId id="262" r:id="rId10"/>
    <p:sldId id="263" r:id="rId11"/>
    <p:sldId id="264" r:id="rId12"/>
    <p:sldId id="279" r:id="rId13"/>
    <p:sldId id="280" r:id="rId14"/>
    <p:sldId id="265" r:id="rId15"/>
    <p:sldId id="266" r:id="rId16"/>
    <p:sldId id="267" r:id="rId17"/>
    <p:sldId id="268" r:id="rId18"/>
    <p:sldId id="269" r:id="rId19"/>
    <p:sldId id="270" r:id="rId20"/>
    <p:sldId id="272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ADF9D0-41CA-4FFF-854B-D7A5A8A22771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4E219-22C5-49D9-ABBC-7BD1114D1E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200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4E219-22C5-49D9-ABBC-7BD1114D1E8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96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2A836-C21B-4C4F-B2B1-B4492906466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78B0-80DC-4BB0-BF0F-81A9F2D85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2A836-C21B-4C4F-B2B1-B4492906466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78B0-80DC-4BB0-BF0F-81A9F2D85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2A836-C21B-4C4F-B2B1-B4492906466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78B0-80DC-4BB0-BF0F-81A9F2D85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2A836-C21B-4C4F-B2B1-B4492906466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78B0-80DC-4BB0-BF0F-81A9F2D85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2A836-C21B-4C4F-B2B1-B4492906466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78B0-80DC-4BB0-BF0F-81A9F2D85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2A836-C21B-4C4F-B2B1-B4492906466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78B0-80DC-4BB0-BF0F-81A9F2D85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2A836-C21B-4C4F-B2B1-B4492906466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78B0-80DC-4BB0-BF0F-81A9F2D85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2A836-C21B-4C4F-B2B1-B4492906466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78B0-80DC-4BB0-BF0F-81A9F2D85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2A836-C21B-4C4F-B2B1-B4492906466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78B0-80DC-4BB0-BF0F-81A9F2D85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2A836-C21B-4C4F-B2B1-B4492906466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78B0-80DC-4BB0-BF0F-81A9F2D85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2A836-C21B-4C4F-B2B1-B4492906466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78B0-80DC-4BB0-BF0F-81A9F2D85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2A836-C21B-4C4F-B2B1-B4492906466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A78B0-80DC-4BB0-BF0F-81A9F2D85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zonainmobiliaria.es/fotos/data/media/108/antartida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285728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Открытия </a:t>
            </a:r>
            <a:r>
              <a:rPr lang="ru-RU" sz="5400" i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в </a:t>
            </a:r>
            <a:endParaRPr lang="ru-RU" sz="5400" i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5400" i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Антарктиде</a:t>
            </a:r>
            <a:endParaRPr lang="ru-RU" sz="5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med">
    <p:cover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7620" y="302359"/>
            <a:ext cx="500062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15 января 1820 года российская экспедиция впервые пересекла Южный полярный круг. На следующий день с "Мирного" и "Востока" увидели на горизонте высокую полосу льдов. Моряки вначале приняли их за облака. Но когда туман рассеялся, стало ясно, что перед кораблями предстал берег бугристых нагромождений льдов. 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2530" name="Picture 2" descr="http://www.antarktis.ru/_bs/imgs/img_33ic9715xlct1.jpg"/>
          <p:cNvPicPr>
            <a:picLocks noChangeAspect="1" noChangeArrowheads="1"/>
          </p:cNvPicPr>
          <p:nvPr/>
        </p:nvPicPr>
        <p:blipFill>
          <a:blip r:embed="rId2"/>
          <a:srcRect l="4687" t="13750" r="63438" b="12499"/>
          <a:stretch>
            <a:fillRect/>
          </a:stretch>
        </p:blipFill>
        <p:spPr bwMode="auto">
          <a:xfrm>
            <a:off x="428596" y="785794"/>
            <a:ext cx="2964072" cy="514353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6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Что это? Южный материк? Но </a:t>
            </a:r>
            <a:r>
              <a:rPr lang="ru-RU" sz="3200" dirty="0"/>
              <a:t>Беллинсгаузен не позволил себе сделать такой вывод. Исследователи занесли всё, что увидели, на карту, но опять надвинувшийся туман и снег помешали определить, что там за бугристыми льдами. Позже, много лет спустя, именно 16 января стали считать днём открытия Антарктиды. </a:t>
            </a:r>
          </a:p>
        </p:txBody>
      </p:sp>
      <p:pic>
        <p:nvPicPr>
          <p:cNvPr id="23556" name="Picture 4" descr="http://www.littleone.ru/public/img/pnews/pnews_1365987157930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1984"/>
            <a:ext cx="9144000" cy="22860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0430" y="142852"/>
            <a:ext cx="1752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1821 год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42918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первая известная высадка на континентальную Антарктиду американским капитаном Джоном Дэвисом. </a:t>
            </a:r>
          </a:p>
        </p:txBody>
      </p:sp>
      <p:pic>
        <p:nvPicPr>
          <p:cNvPr id="21506" name="Picture 2" descr="http://glavnoe.ua/UserFiles/Image2012/15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214554"/>
            <a:ext cx="3000396" cy="4332702"/>
          </a:xfrm>
          <a:prstGeom prst="rect">
            <a:avLst/>
          </a:prstGeom>
          <a:noFill/>
        </p:spPr>
      </p:pic>
      <p:pic>
        <p:nvPicPr>
          <p:cNvPr id="21508" name="Picture 4" descr="http://www.chromohistory.com/main.php?g2_view=core.DownloadItem&amp;g2_itemId=1462&amp;g2_serialNumber=4"/>
          <p:cNvPicPr>
            <a:picLocks noChangeAspect="1" noChangeArrowheads="1"/>
          </p:cNvPicPr>
          <p:nvPr/>
        </p:nvPicPr>
        <p:blipFill>
          <a:blip r:embed="rId3"/>
          <a:srcRect l="2853" t="7031" r="42934" b="3646"/>
          <a:stretch>
            <a:fillRect/>
          </a:stretch>
        </p:blipFill>
        <p:spPr bwMode="auto">
          <a:xfrm>
            <a:off x="4357686" y="2571744"/>
            <a:ext cx="4071996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357554" y="0"/>
            <a:ext cx="18573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normalizeH="0" baseline="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1823 год</a:t>
            </a:r>
            <a:endParaRPr kumimoji="0" lang="ru-RU" sz="2800" i="0" u="none" strike="noStrike" normalizeH="0" baseline="0" dirty="0" smtClean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6314" y="428604"/>
            <a:ext cx="4357686" cy="6286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Британское китобойное судно Джеймса Уэдделла обнаруживает море, которое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в последствии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было названо его именем, а затем достигает самой южной точки в то время 74° 15'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с.ш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В следующие 80 лет никому не удается проникнуть в море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Уэдделла.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3" descr="http://www.history.navy.mil/photos/images/h66000/h66710.jpg"/>
          <p:cNvPicPr>
            <a:picLocks noChangeAspect="1" noChangeArrowheads="1"/>
          </p:cNvPicPr>
          <p:nvPr/>
        </p:nvPicPr>
        <p:blipFill>
          <a:blip r:embed="rId2"/>
          <a:srcRect t="20588" r="1098"/>
          <a:stretch>
            <a:fillRect/>
          </a:stretch>
        </p:blipFill>
        <p:spPr bwMode="auto">
          <a:xfrm>
            <a:off x="142844" y="571480"/>
            <a:ext cx="4497987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allpaper.pickywallpapers.com/2560x1600/deep-blue-iceberg-drift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Особенно бурный подъем изучения Антарктиды наблюдался в начале двадцатого </a:t>
            </a: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столетия</a:t>
            </a:r>
            <a:endParaRPr lang="ru-RU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med">
    <p:wheel spokes="8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42852"/>
            <a:ext cx="485772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Первое путешествие в новом веке совершил Роберт Скотт, который в 1901 году на своем мощном корабле «</a:t>
            </a:r>
            <a:r>
              <a:rPr lang="ru-RU" sz="2800" dirty="0" err="1"/>
              <a:t>Дискавери</a:t>
            </a:r>
            <a:r>
              <a:rPr lang="ru-RU" sz="2800" dirty="0"/>
              <a:t>» подошел к водам континента, исследовав побережье Моря Росса, открыв полуостров Эдуарда Седьмого, ледник Росса и еще множество важных объектов на континенте. Во время этого путешествия Скотт собрал массу сведений об Антарктиде. </a:t>
            </a:r>
          </a:p>
        </p:txBody>
      </p:sp>
      <p:pic>
        <p:nvPicPr>
          <p:cNvPr id="25602" name="Picture 2" descr="http://te.zavantag.com/tw_files2/urls_12/57/d-56445/7z-docs/1_html_5c426e7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571480"/>
            <a:ext cx="3424664" cy="45976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Georgia" pitchFamily="18" charset="0"/>
              </a:rPr>
              <a:t>С середины XX века началось изучение Антарктиды на промышленной основе. На континенте разными странами создаются многочисленные постоянные базы, круглый год ведущие метеорологические, гляциологические и </a:t>
            </a:r>
            <a:r>
              <a:rPr lang="ru-RU" sz="2000" b="1" dirty="0" smtClean="0">
                <a:latin typeface="Georgia" pitchFamily="18" charset="0"/>
              </a:rPr>
              <a:t>геологические исследования</a:t>
            </a:r>
            <a:r>
              <a:rPr lang="ru-RU" sz="2000" b="1" dirty="0">
                <a:latin typeface="Georgia" pitchFamily="18" charset="0"/>
              </a:rPr>
              <a:t>. Только в рамках проведения международного геофизического года представители 11 государств построили более 60 баз и станций.</a:t>
            </a:r>
          </a:p>
        </p:txBody>
      </p:sp>
      <p:pic>
        <p:nvPicPr>
          <p:cNvPr id="26626" name="Picture 2" descr="http://pr-e-m.ru/photos/image/aHR0cDovL3JwcC5uYXNoYXVjaGViYS5ydS9wYXJzX2RvY3MvcmVmcy80MS80MDc2NC9pbWcxMy5qcGc="/>
          <p:cNvPicPr>
            <a:picLocks noChangeAspect="1" noChangeArrowheads="1"/>
          </p:cNvPicPr>
          <p:nvPr/>
        </p:nvPicPr>
        <p:blipFill>
          <a:blip r:embed="rId2"/>
          <a:srcRect l="12188" t="6250" r="11874" b="26249"/>
          <a:stretch>
            <a:fillRect/>
          </a:stretch>
        </p:blipFill>
        <p:spPr bwMode="auto">
          <a:xfrm>
            <a:off x="1571604" y="2428868"/>
            <a:ext cx="5786478" cy="38576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Третья советская антарктическая экспедиция, возглавляемая Евгением Толстиковым, 14 декабря 1958 года достигла Южного полюса недоступности и основала там временную станцию «Полюс недоступности». За год до этого был осуществлён санно-тракторный поход к Геомагнитному полюсу, а год спустя советские учёные добрались и до Южного полюса. Впервые пересекли Антарктиду (через Южный полюс от моря </a:t>
            </a:r>
            <a:r>
              <a:rPr lang="ru-RU" dirty="0" err="1"/>
              <a:t>Уэделла</a:t>
            </a:r>
            <a:r>
              <a:rPr lang="ru-RU" dirty="0"/>
              <a:t> к морю Росса) на тягачах в 1957—1958 гг. новозеландец Э. </a:t>
            </a:r>
            <a:r>
              <a:rPr lang="ru-RU" dirty="0" err="1"/>
              <a:t>Хиллари</a:t>
            </a:r>
            <a:r>
              <a:rPr lang="ru-RU" dirty="0"/>
              <a:t> и англичанин В. Э. Фукс.</a:t>
            </a:r>
          </a:p>
        </p:txBody>
      </p:sp>
      <p:pic>
        <p:nvPicPr>
          <p:cNvPr id="27650" name="Picture 2" descr="http://rud.exdat.com/pars_docs/tw_refs/741/740177/740177_html_m1f883af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3057525" cy="4267200"/>
          </a:xfrm>
          <a:prstGeom prst="rect">
            <a:avLst/>
          </a:prstGeom>
          <a:noFill/>
        </p:spPr>
      </p:pic>
      <p:pic>
        <p:nvPicPr>
          <p:cNvPr id="27652" name="Picture 4" descr="http://www.newsbeast.gr/files/1/2013/05/30/Frozen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143116"/>
            <a:ext cx="3981735" cy="3895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876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Современные исследования Антарктиды осуществляются силами сразу нескольких стран. Документ об особом взаимодействии разных государств на территории ледяного материка был сформирован в 1959 году. Тогда двенадцать стран подписали Договор об Антарктике, согласно которому в пределах шестого континента запрещается вести военные действия, хоронить ядовитые и прочие отходы, а также на некоторое время замораживались любые территориальные претензии. На сегодняшний день к этому договору присоединились еще 33 страны. В результате исследования Антарктиды в 21 веке часто носят международный характер. Кроме того, с 1991 года ледяной континент объявлен всемирным природным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заповедником.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 исследования антарктиды в 21 век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0"/>
            <a:ext cx="5572124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39999">
              <a:srgbClr val="85C2FF"/>
            </a:gs>
            <a:gs pos="70000">
              <a:schemeClr val="bg1">
                <a:lumMod val="95000"/>
              </a:schemeClr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i.vimeocdn.com/video/516219878_1280x5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9144000" cy="45720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357166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Интересные факты</a:t>
            </a:r>
            <a:endParaRPr lang="ru-RU" sz="7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/>
              <a:t>Антарктида — огромный ледяной материк, по размерам почти вдвое превосходящий Австралию. Это единственное место на Земле, почти не тронутое человеком. Основная часть суши в Антарктиде покрыта льдами, которые в прибрежных районах летом отступают. Здесь на некоторых горных вершинах никогда не лежит снег. Живые организмы приспособились к крайне низким температурам.</a:t>
            </a:r>
          </a:p>
        </p:txBody>
      </p:sp>
      <p:pic>
        <p:nvPicPr>
          <p:cNvPr id="14345" name="Picture 9" descr="http://islandpferdehof-eichengrund.de/media/pinguin_6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571744"/>
            <a:ext cx="6200775" cy="4086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Антарктида с древних времен изображалась на картах еще до ее официального открытия. Тогда она называлась «Неведомой Южной Землей» (или «</a:t>
            </a:r>
            <a:r>
              <a:rPr lang="ru-RU" dirty="0" err="1"/>
              <a:t>Australis</a:t>
            </a:r>
            <a:r>
              <a:rPr lang="ru-RU" dirty="0"/>
              <a:t> </a:t>
            </a:r>
            <a:r>
              <a:rPr lang="ru-RU" dirty="0" err="1"/>
              <a:t>Incognita</a:t>
            </a:r>
            <a:r>
              <a:rPr lang="ru-RU" dirty="0" smtClean="0"/>
              <a:t>»);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64291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Принято считать, что первым человеком-ученым в Антарктиде был норвежец </a:t>
            </a:r>
            <a:r>
              <a:rPr lang="ru-RU" dirty="0" err="1"/>
              <a:t>Карстен</a:t>
            </a:r>
            <a:r>
              <a:rPr lang="ru-RU" dirty="0"/>
              <a:t> </a:t>
            </a:r>
            <a:r>
              <a:rPr lang="ru-RU" dirty="0" err="1"/>
              <a:t>Борхгревинк</a:t>
            </a:r>
            <a:r>
              <a:rPr lang="ru-RU" dirty="0"/>
              <a:t>. Но здесь историки расходятся в мнениях, потому как есть документальные подтверждения того, что на континент Антарктида первыми ступили Лазарев и Беллинсгаузен со своей экспедицией</a:t>
            </a:r>
            <a:r>
              <a:rPr lang="ru-RU" dirty="0" smtClean="0"/>
              <a:t>;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564357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обязательный рацион питания работников научных станций Антарктиды входит пиво</a:t>
            </a:r>
            <a:r>
              <a:rPr lang="ru-RU" dirty="0" smtClean="0"/>
              <a:t>;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857364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Антарктида – самый сухой континент на планете. В одной из ее областей – Сухой Долине – не было дождей уже около двух миллионов лет. Как ни странно, в этой местности совсем нет льдов</a:t>
            </a:r>
            <a:r>
              <a:rPr lang="ru-RU" dirty="0" smtClean="0"/>
              <a:t>;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786058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Название материка происходит от древнего слова «</a:t>
            </a:r>
            <a:r>
              <a:rPr lang="ru-RU" dirty="0" err="1"/>
              <a:t>Арктикос</a:t>
            </a:r>
            <a:r>
              <a:rPr lang="ru-RU" dirty="0"/>
              <a:t>», что переводится буквально как «напротив медведя». Такое название материк получил в честь созвездия Большой </a:t>
            </a:r>
            <a:r>
              <a:rPr lang="ru-RU" dirty="0" smtClean="0"/>
              <a:t>Медведицы;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3714752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континенте были найдены кости травоядных динозавров, которым уже около 190 миллионов лет. Обитали они там тогда, когда климат был теплым, а Антарктида была частью одного континента Гондвана</a:t>
            </a:r>
            <a:r>
              <a:rPr lang="ru-RU" dirty="0" smtClean="0"/>
              <a:t>;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607220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Около 270 человек погибло с момента открытия Антарктиды, включая кошку по кличке </a:t>
            </a:r>
            <a:r>
              <a:rPr lang="ru-RU" dirty="0" err="1"/>
              <a:t>Чиппи</a:t>
            </a:r>
            <a:r>
              <a:rPr lang="ru-RU" dirty="0" smtClean="0"/>
              <a:t>;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4643446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Антарктиде огромное количество заброшенных мест. Самое известное – лагерь, основанный Робертом Скоттом из Британии в 1911 году. Сегодня подобные лагеря стали туристической достопримечательностью</a:t>
            </a:r>
            <a:r>
              <a:rPr lang="ru-RU" dirty="0" smtClean="0"/>
              <a:t>;</a:t>
            </a:r>
            <a:endParaRPr lang="ru-RU" dirty="0"/>
          </a:p>
        </p:txBody>
      </p:sp>
    </p:spTree>
  </p:cSld>
  <p:clrMapOvr>
    <a:masterClrMapping/>
  </p:clrMapOvr>
  <p:transition spd="med">
    <p:blind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http://sa.mnocdn.no/migration_catalog/inn/article1772039.ece/ALTERNATES/w1024c169/cci-Aft-20061130-1-B-42-67-1?updated=2604201112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6874" name="Picture 10" descr="http://i7.pixs.ru/storage/9/6/6/f3bea44950_7850805_1346396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14290"/>
            <a:ext cx="5572164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Антарктид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ile:Flag of Antarctica.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00108"/>
            <a:ext cx="8572558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Флаг Антарктиды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0"/>
            <a:ext cx="45073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Откуда древние знали об Антарктиде?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428604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«В существовании Южного материка, современной Антарктиды, были убеждены все античные географы без различия направлений, и первые легендарные сведения о Южном материке, по современным данным, восходят чуть ли не к пятнадцатому столетию до нашей </a:t>
            </a:r>
            <a:r>
              <a:rPr lang="ru-RU" i="1" dirty="0" smtClean="0"/>
              <a:t>эры. </a:t>
            </a:r>
            <a:endParaRPr lang="ru-RU" dirty="0"/>
          </a:p>
          <a:p>
            <a:pPr algn="ctr"/>
            <a:r>
              <a:rPr lang="ru-RU" i="1" dirty="0"/>
              <a:t>Как это ни странно, но современные авторы все объясняют наивностью древних, полагавших, что земной шар «перевернется», если северные массивы суши не будут «уравновешены» южными, и только поэтому будто бы рисовали у южного полюса материк.</a:t>
            </a:r>
            <a:endParaRPr lang="ru-RU" dirty="0"/>
          </a:p>
        </p:txBody>
      </p:sp>
      <p:pic>
        <p:nvPicPr>
          <p:cNvPr id="30722" name="Picture 2" descr="otkrytie-antarktidy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643182"/>
            <a:ext cx="6096000" cy="4048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549676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январе Джеймс Кук, пересекший Южный полярный круг и видевший только антарктические льды, сказал: "Кто-то должен иметь стойкость и упорство, чтобы поплыть еще дальше на юг, чем сделал я, и я не завидую его будущей известности, но беру смелость заявить, что мир не получит от этого никакой выгоды."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Известный английский мореплаватель Джеймс Кук в 1775-году совершил специальное путешествие, чтобы "найти материк в Южном Ледовитом океане", но и он отступил перед стужей, шквалистым ветром и льдами. </a:t>
            </a:r>
            <a:endParaRPr lang="ru-RU" dirty="0"/>
          </a:p>
        </p:txBody>
      </p:sp>
      <p:pic>
        <p:nvPicPr>
          <p:cNvPr id="16386" name="Picture 2" descr="http://www.fullissue.com/wp-content/uploads/EXPLOR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214422"/>
            <a:ext cx="3224563" cy="40290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newsfla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 июля 1819 года из порта Кронштадт вышли два российских корабля. На одном из них - на шлюпе "Восток" - командиром был капитан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Фаддей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Фаддеевич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Беллинсгаузен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Вторым шлюпом, "Мирным", командовал лейтенант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Михаил Петрович Лазарев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Оба офицера - опытные и бесстрашные моряки - к тому времени уже успели совершить кругосветное путешествие. Теперь же им дали задание: как можно ближе подойти к Южному полюсу и открыть неизвестные земли. Начальником экспедиции назначили Беллинсгаузена.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vm.msun.ru/Turklub/Geograf/Ris_text/Bel_0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429000"/>
            <a:ext cx="4429156" cy="30342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cdn.fishki.net/upload/post/201509/20/1668695/55d26e4aae7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4572000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Фаддей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Фаддеевич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Беллинсгаузен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0"/>
            <a:ext cx="4572000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Михаил Петрович Лазарев</a:t>
            </a:r>
            <a:endParaRPr lang="ru-RU" dirty="0"/>
          </a:p>
        </p:txBody>
      </p:sp>
    </p:spTree>
  </p:cSld>
  <p:clrMapOvr>
    <a:masterClrMapping/>
  </p:clrMapOvr>
  <p:transition spd="med">
    <p:blind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4572000" cy="65248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Через четыре месяца оба шлюпа вошли в бразильский порт Рио-де-Жанейро. Команды получили небольшую передышку. После того, как трюмы были пополнены запасами воды и продовольствия, корабли снялись с якорей и продолжили свой путь. Всё чаще разыгрывалась непогода. Становилось холоднее. Налетали шквалы с дождём. Густой туман обволакивал всё вокруг. 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Чтобы не потеряться, корабли не отходили далеко один от другого. Ночью зажигали на мачтах фонари.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Днем наблюдали за животными и птицами. На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льдинах стали попадаться тюлени, а затем и пингвины - большие птицы, которые забавно вышагивали, вытянувшись столбиком. Таких удивительных птиц русские люди до сих пор не видывали. Поразил путешественников и первый айсберг - плавающая ледяная гора.</a:t>
            </a:r>
            <a:r>
              <a:rPr lang="ru-RU" dirty="0"/>
              <a:t> </a:t>
            </a:r>
          </a:p>
        </p:txBody>
      </p:sp>
      <p:pic>
        <p:nvPicPr>
          <p:cNvPr id="19458" name="Picture 2" descr="http://cdn.phys.org/newman/gfx/news/hires/2012/newstudypr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42852"/>
            <a:ext cx="3810026" cy="2857520"/>
          </a:xfrm>
          <a:prstGeom prst="rect">
            <a:avLst/>
          </a:prstGeom>
          <a:noFill/>
        </p:spPr>
      </p:pic>
      <p:pic>
        <p:nvPicPr>
          <p:cNvPr id="19460" name="Picture 4" descr="http://m.99wallpaper.com/images/7_1291/KPDWHJ_2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571876"/>
            <a:ext cx="3857652" cy="292895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mb dir="vert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977</Words>
  <Application>Microsoft Office PowerPoint</Application>
  <PresentationFormat>Экран (4:3)</PresentationFormat>
  <Paragraphs>38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Флаг Антарктиды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ReDeR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VIKA</dc:creator>
  <cp:lastModifiedBy>Marina</cp:lastModifiedBy>
  <cp:revision>18</cp:revision>
  <dcterms:created xsi:type="dcterms:W3CDTF">2016-01-11T12:26:03Z</dcterms:created>
  <dcterms:modified xsi:type="dcterms:W3CDTF">2020-04-21T17:26:05Z</dcterms:modified>
</cp:coreProperties>
</file>