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1F20139-97B9-4C34-BD5D-BEE45B30C79F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0E34C5A-D4B0-414A-A351-C34C035665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Иван Дементьевич Черский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042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8673083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440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Последней экспедицией для Ивана </a:t>
            </a:r>
            <a:r>
              <a:rPr lang="ru-RU" dirty="0" err="1"/>
              <a:t>Дементьевича</a:t>
            </a:r>
            <a:r>
              <a:rPr lang="ru-RU" dirty="0"/>
              <a:t> </a:t>
            </a:r>
            <a:r>
              <a:rPr lang="ru-RU" dirty="0" smtClean="0"/>
              <a:t>Черского </a:t>
            </a:r>
            <a:r>
              <a:rPr lang="ru-RU" dirty="0"/>
              <a:t>стала экспедиция, предназначенная для изучения Яны, Индигирки и Колымы, в которую он выехал в 1891 году.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386530"/>
            <a:ext cx="3333750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0205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Замечательная наблюдательность, работоспособность и разносторонность Черского сказались и в этой последней его экспедиции. При помощи жены и двенадцатилетнего сына Черский производит комплексное географическое описание пути </a:t>
            </a:r>
            <a:r>
              <a:rPr lang="ru-RU" dirty="0" smtClean="0"/>
              <a:t>от Алдана </a:t>
            </a:r>
            <a:r>
              <a:rPr lang="ru-RU" dirty="0"/>
              <a:t>до Верхне-</a:t>
            </a:r>
            <a:r>
              <a:rPr lang="ru-RU" dirty="0" err="1"/>
              <a:t>Колымска</a:t>
            </a:r>
            <a:r>
              <a:rPr lang="ru-RU" dirty="0"/>
              <a:t>, составляет первую для этого пути маршрутную геологическую карту, исправляет и дополняет топографическую карту бассейна верхней Индигирки и Колымы, открывает Зырянское месторождение каменного угля.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445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6329925" cy="474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0159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К весне 1892 г. Черский настолько подорвал свое здоровье, что не мог самостоятельно двигаться. Чувствуя свой близкий конец, Черский, уже не могший писать, продиктовал; «...если экспедиция 1892 года не состоится в случае моей смерти, Академия должна потерпеть крупные денежные убытки и ущербы в научных результатах, а на меня, вернее на мое имя, до сих пор еще ничем не запятнанное, ложится вся тяжесть неудачи». Затем приказал положить себя в лодку и с последними льдинами ледохода 1892 г. экспедиция отправилась вниз по Колыме с умирающим начальником, еще продолжавшим руководить ею.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509120"/>
            <a:ext cx="2680164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1985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Жена Черского продолжала наблюдения и сборы коллекций, сын заполнял дневники под диктовку отца. До последнего дня своей жизни Черский не переставал работать по изучению Сибири. 47 лет, 25 июня 1892 г. этот замечательный ученый-географ скончался в пути у устья реки Омолоя.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717032"/>
            <a:ext cx="3810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89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Материалы последней экспедиции Черского были сохранены и доставлены в Иркутск отважно завершившей экспедицию </a:t>
            </a:r>
            <a:r>
              <a:rPr lang="ru-RU" sz="1800" dirty="0" err="1"/>
              <a:t>Маврой</a:t>
            </a:r>
            <a:r>
              <a:rPr lang="ru-RU" sz="1800" dirty="0"/>
              <a:t> Павловной. Продолжение исследований Северо-Востока Сибири было осуществлено только после Октябрьской </a:t>
            </a:r>
            <a:r>
              <a:rPr lang="ru-RU" sz="1800" dirty="0" smtClean="0"/>
              <a:t>революции - через </a:t>
            </a:r>
            <a:r>
              <a:rPr lang="ru-RU" sz="1800" dirty="0"/>
              <a:t>сорок лет.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611" y="3429000"/>
            <a:ext cx="289122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8165"/>
            <a:ext cx="6243378" cy="2689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6886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51670"/>
            <a:ext cx="7344816" cy="506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экспедиций Черского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9277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02665" y="4725144"/>
            <a:ext cx="7745505" cy="387781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Имя Черского увековечено не только его классическими, самобытными трудами, но и названием хребта в Забайкалье и большой горной системы на сибирском Северо-Востоке, которую он пересек в последний год своей жизни.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2656"/>
            <a:ext cx="7056784" cy="422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13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/>
              <a:t>На месте ныне разрушенного имения «</a:t>
            </a:r>
            <a:r>
              <a:rPr lang="ru-RU" sz="1800" dirty="0" err="1"/>
              <a:t>Свольна</a:t>
            </a:r>
            <a:r>
              <a:rPr lang="ru-RU" sz="1800" dirty="0"/>
              <a:t>» установлена памятная табличка, где Ян Черский назван «выдающимся сыном земли белорусской».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2904852"/>
            <a:ext cx="2553843" cy="1800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5232894"/>
            <a:ext cx="1829193" cy="1354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904852"/>
            <a:ext cx="2540000" cy="368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04852"/>
            <a:ext cx="238125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7928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Будущий учёный родился 3 мая 1845 года, при крещении получил имя Яна Станислава </a:t>
            </a:r>
            <a:r>
              <a:rPr lang="ru-RU" dirty="0" err="1"/>
              <a:t>Франтишка</a:t>
            </a:r>
            <a:r>
              <a:rPr lang="ru-RU" dirty="0"/>
              <a:t>. В возрасте 10 лет потерял отца. Воспитанием Яна и его старшей сестры </a:t>
            </a:r>
            <a:r>
              <a:rPr lang="ru-RU" dirty="0" err="1"/>
              <a:t>Михалины</a:t>
            </a:r>
            <a:r>
              <a:rPr lang="ru-RU" dirty="0"/>
              <a:t> занялась мать. Перед поступлением в </a:t>
            </a:r>
            <a:r>
              <a:rPr lang="ru-RU" dirty="0" err="1"/>
              <a:t>Виленскую</a:t>
            </a:r>
            <a:r>
              <a:rPr lang="ru-RU" dirty="0"/>
              <a:t> гимназию Черский владел четырьмя иностранными языками — французским, немецким, английским и латынью. Он хорошо играл на фортепиано и прекрасно рисовал.  С 1860 года Черский продолжает образование в Правительственном (Шляхетском) институте в Вильно.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545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04865"/>
            <a:ext cx="7745505" cy="392129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18-летним юношей Черский принял участие в польском восстании 1863 года. Есть данные, что он находился в партизанском отряде, возглавляемом непосредственно </a:t>
            </a:r>
            <a:r>
              <a:rPr lang="ru-RU" dirty="0" err="1"/>
              <a:t>Кастусем</a:t>
            </a:r>
            <a:r>
              <a:rPr lang="ru-RU" dirty="0"/>
              <a:t> Калиновским, предводителем восстания на территории Беларуси. В отряде он пробыл около четырёх недель, а затем был взят в плен. Витебским военно-полевым судом он был осуждён на бессрочную рекрутскую службу в Сибири, в Омске, с конфискацией имущества и лишением дворянского звания.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2774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8704" y="2980185"/>
            <a:ext cx="7745505" cy="387781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 пути в Омск Черский знакомится с известным естествоиспытателем </a:t>
            </a:r>
            <a:r>
              <a:rPr lang="ru-RU" dirty="0" err="1"/>
              <a:t>А.Л.Чекановским</a:t>
            </a:r>
            <a:r>
              <a:rPr lang="ru-RU" dirty="0"/>
              <a:t>, кстати, тоже белорусом, который привил ему интерес к изучению природы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Осенью 1871 года </a:t>
            </a:r>
            <a:r>
              <a:rPr lang="ru-RU" dirty="0" err="1"/>
              <a:t>Чекановский</a:t>
            </a:r>
            <a:r>
              <a:rPr lang="ru-RU" dirty="0"/>
              <a:t> дал Черскому рекомендацию к директору Сибирского отделения Географического общества подполковнику корпуса топографов Усольцеву, и вскоре молодой ссыльный получил должность консерватора и библиотекаря музея в Иркутске.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047875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6299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9233" y="2067394"/>
            <a:ext cx="7745505" cy="3877815"/>
          </a:xfrm>
        </p:spPr>
        <p:txBody>
          <a:bodyPr/>
          <a:lstStyle/>
          <a:p>
            <a:r>
              <a:rPr lang="ru-RU" sz="1800" dirty="0"/>
              <a:t>В 1873 году состоялась первая экспедиция Черского. По рекомендации </a:t>
            </a:r>
            <a:r>
              <a:rPr lang="ru-RU" sz="1800" dirty="0" err="1"/>
              <a:t>Чекановского</a:t>
            </a:r>
            <a:r>
              <a:rPr lang="ru-RU" sz="1800" dirty="0"/>
              <a:t> Географическое общество поручило  28-летнему ученому исследовать гористую часть  Иркутской губернии.</a:t>
            </a:r>
          </a:p>
          <a:p>
            <a:r>
              <a:rPr lang="ru-RU" sz="1800" dirty="0"/>
              <a:t>Экспедиция продлилась с июня до осени. Ученые исследовали Восточный Саян и кузнецкий Алатау. Кроме богатой коллекции, участники экспедиции собрали интересные сведения о племени сойотов.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861048"/>
            <a:ext cx="3864388" cy="291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647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В 1877 г. Общество поручает Черскому серьезное задание — комплексное геологическое изучение побережье Байкала. Со скудными средствами (на всю экспедицию было отпущено 300 руб.), почти без научного снаряжения, экономия во всем, используя на мешочки для образцов свое белье, вкладывая в экспедицию собственные мизерные сбережения, Черский в течение четырех лет проделал почти невозможную для одного человека работу. Им была составлена 10-верстная геологическая карта и детальнейшее геологическое и геоморфологическое описание широкой полосы вокруг Байкала. С 1878 г. экспедиции стала помогать молодая жена Черского — Мавра Павловна. Любознательная сибирская казачка, которую Черский выучил грамоте, стала в экспедиции и поваром, и прачкой, и коллектором.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52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50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1881 году исследователь снарядил экспедицию в долину реки Селенги до города Кяхта. Осенью Черский вернулся в Иркутск.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356992"/>
            <a:ext cx="5976664" cy="342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9987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1882 году Отдел отправляет Черского работать в район Нижней Тунгуски, а затем учёный составляет геологическое описание большого участка — от Байкала до Урала. После чего Иван Дементьевич уезжает с семьёй в Санкт-Петербург, где он делает описания своих работ. На протяжении пяти лет он составлял подробное описание по северо-западному побережью Байкала, по Восточному </a:t>
            </a:r>
            <a:r>
              <a:rPr lang="ru-RU" dirty="0" err="1"/>
              <a:t>Саяну</a:t>
            </a:r>
            <a:r>
              <a:rPr lang="ru-RU" dirty="0"/>
              <a:t> и долине Иркута.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83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</TotalTime>
  <Words>650</Words>
  <Application>Microsoft Office PowerPoint</Application>
  <PresentationFormat>Экран (4:3)</PresentationFormat>
  <Paragraphs>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Твердый переплет</vt:lpstr>
      <vt:lpstr>Иван Дементьевич Черский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экспедиций Черского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Дементьевич Черский</dc:title>
  <dc:creator>Timm</dc:creator>
  <cp:lastModifiedBy>ййй</cp:lastModifiedBy>
  <cp:revision>5</cp:revision>
  <dcterms:created xsi:type="dcterms:W3CDTF">2013-12-16T17:46:09Z</dcterms:created>
  <dcterms:modified xsi:type="dcterms:W3CDTF">2015-02-11T15:25:14Z</dcterms:modified>
</cp:coreProperties>
</file>