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68" r:id="rId8"/>
    <p:sldId id="261" r:id="rId9"/>
    <p:sldId id="262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50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EBF41-ED5E-4EB4-A2CB-C5877A2583CD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7ACD9-B144-4F49-8A2D-1FF4F845F1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EBF41-ED5E-4EB4-A2CB-C5877A2583CD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7ACD9-B144-4F49-8A2D-1FF4F845F1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EBF41-ED5E-4EB4-A2CB-C5877A2583CD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7ACD9-B144-4F49-8A2D-1FF4F845F1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EBF41-ED5E-4EB4-A2CB-C5877A2583CD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7ACD9-B144-4F49-8A2D-1FF4F845F1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EBF41-ED5E-4EB4-A2CB-C5877A2583CD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7ACD9-B144-4F49-8A2D-1FF4F845F1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EBF41-ED5E-4EB4-A2CB-C5877A2583CD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7ACD9-B144-4F49-8A2D-1FF4F845F1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EBF41-ED5E-4EB4-A2CB-C5877A2583CD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7ACD9-B144-4F49-8A2D-1FF4F845F1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EBF41-ED5E-4EB4-A2CB-C5877A2583CD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7ACD9-B144-4F49-8A2D-1FF4F845F1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EBF41-ED5E-4EB4-A2CB-C5877A2583CD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7ACD9-B144-4F49-8A2D-1FF4F845F1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EBF41-ED5E-4EB4-A2CB-C5877A2583CD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7ACD9-B144-4F49-8A2D-1FF4F845F1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EBF41-ED5E-4EB4-A2CB-C5877A2583CD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7ACD9-B144-4F49-8A2D-1FF4F845F1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8EBF41-ED5E-4EB4-A2CB-C5877A2583CD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77ACD9-B144-4F49-8A2D-1FF4F845F17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img1.liveinternet.ru/images/attach/c/6/124/272/124272789_1497Dzhona_Kabot.jpg"/>
          <p:cNvPicPr>
            <a:picLocks noChangeAspect="1" noChangeArrowheads="1"/>
          </p:cNvPicPr>
          <p:nvPr/>
        </p:nvPicPr>
        <p:blipFill>
          <a:blip r:embed="rId2" cstate="print">
            <a:lum bright="42000" contrast="-10000"/>
          </a:blip>
          <a:srcRect/>
          <a:stretch>
            <a:fillRect/>
          </a:stretch>
        </p:blipFill>
        <p:spPr bwMode="auto">
          <a:xfrm>
            <a:off x="0" y="1377"/>
            <a:ext cx="9144000" cy="685662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/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Плавание Джона </a:t>
            </a:r>
            <a:r>
              <a:rPr lang="ru-RU" b="1" i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b="1" i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i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Себастьяна </a:t>
            </a:r>
            <a:r>
              <a:rPr lang="ru-RU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Каботов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4788024" cy="6858000"/>
          </a:xfrm>
        </p:spPr>
        <p:txBody>
          <a:bodyPr>
            <a:normAutofit fontScale="90000"/>
          </a:bodyPr>
          <a:lstStyle/>
          <a:p>
            <a:r>
              <a:rPr lang="ru-RU" sz="2700" i="1" dirty="0" smtClean="0">
                <a:latin typeface="Times New Roman" pitchFamily="18" charset="0"/>
                <a:cs typeface="Times New Roman" pitchFamily="18" charset="0"/>
              </a:rPr>
              <a:t>Результатом </a:t>
            </a:r>
            <a:r>
              <a:rPr lang="ru-RU" sz="2700" i="1" dirty="0">
                <a:latin typeface="Times New Roman" pitchFamily="18" charset="0"/>
                <a:cs typeface="Times New Roman" pitchFamily="18" charset="0"/>
              </a:rPr>
              <a:t>плаваний Кабота было открытие мест богатейшей рыбной ловли у Большой Банки и американского побережья. В то время Европа потребляла большое количество рыбы, так как церковь предписывала пост и рыбный стол в течение очень многих дней в году. Таким образом, открытие рыбных отмелей (банок) имело колоссальное значение для экономики Англии. Вслед за Каботом на Запад потянулись разраставшиеся с каждым годом флотилии английских рыболовных судов. </a:t>
            </a:r>
            <a:br>
              <a:rPr lang="ru-RU" sz="2700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700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i="1" dirty="0">
                <a:latin typeface="Times New Roman" pitchFamily="18" charset="0"/>
                <a:cs typeface="Times New Roman" pitchFamily="18" charset="0"/>
              </a:rPr>
            </a:br>
            <a:endParaRPr lang="ru-RU" sz="27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://kniga-bosikom-po-mostovoy.ru/wp-content/uploads/2015/08/15-08-2015-16-22-40-82401-i009-001-2035406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332656"/>
            <a:ext cx="4283968" cy="60832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2146250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История английских исследований на Западе начинается с Джона Кабота и (1450-1498) его сына Себастьяна. 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http://www.hrono.ru/biograf/bio_k/kabot_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916832"/>
            <a:ext cx="3746559" cy="4536504"/>
          </a:xfrm>
          <a:prstGeom prst="rect">
            <a:avLst/>
          </a:prstGeom>
          <a:noFill/>
        </p:spPr>
      </p:pic>
      <p:pic>
        <p:nvPicPr>
          <p:cNvPr id="10244" name="Picture 4" descr="http://cdn-media.hollywood.com/images/804x1000/20509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895050"/>
            <a:ext cx="3672408" cy="45676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43408"/>
            <a:ext cx="9144000" cy="4032448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Дж.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Кабот был итальянцем, уроженцем Генуи, впоследствии он принял венецианское подданство. Настоящая его фамилия была Кабот-то. С юных лет он совершал морские путешествия, побывал 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Мекке.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Параллельно с Колумбом ему пришла мысль о возможности достичь Индии с Запада.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1484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г.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переселились в Англию и в Бристоле основали корабельную компанию.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9218" name="AutoShape 2" descr="https://www.weblancer.net/download/13187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20" name="AutoShape 4" descr="https://www.weblancer.net/download/13187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22" name="AutoShape 6" descr="https://www.weblancer.net/download/13187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4" name="Picture 8" descr="http://i240.photobucket.com/albums/ff200/arh_land/07_pavlinov_chansellor_ship_1553_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2996953"/>
            <a:ext cx="5148064" cy="3861048"/>
          </a:xfrm>
          <a:prstGeom prst="rect">
            <a:avLst/>
          </a:prstGeom>
          <a:noFill/>
        </p:spPr>
      </p:pic>
      <p:pic>
        <p:nvPicPr>
          <p:cNvPr id="9226" name="Picture 10" descr="http://maxpark.com/static/u/article_image/14/02/22/tmp1IaBw2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996952"/>
            <a:ext cx="4757174" cy="38610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356992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Бристоль 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был оживленным портом, из года в год посылавшим корабли для исследования Запада. Но эти экспедиции не давали заметных результатов. Положение изменилось, когда Кабот получил от короля Генриха VII официальное разрешение захватывать в пользу Англии любые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острова 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или материки, какие ему только удастся открыть. При этом ему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было 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обещано исключительное право колонизации и торговли во вновь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открытых 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землях. </a:t>
            </a:r>
            <a:br>
              <a:rPr lang="ru-RU" sz="2700" dirty="0">
                <a:latin typeface="Times New Roman" pitchFamily="18" charset="0"/>
                <a:cs typeface="Times New Roman" pitchFamily="18" charset="0"/>
              </a:rPr>
            </a:br>
            <a:endParaRPr lang="ru-RU" sz="27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http://images.protopage.com/view/791661/5p1zy7otpttbuarwiapwph08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3313" y="3028736"/>
            <a:ext cx="5970687" cy="3829264"/>
          </a:xfrm>
          <a:prstGeom prst="rect">
            <a:avLst/>
          </a:prstGeom>
          <a:noFill/>
        </p:spPr>
      </p:pic>
      <p:pic>
        <p:nvPicPr>
          <p:cNvPr id="8196" name="Picture 4" descr="http://www.rudata.ru/w/images/0/0a/Henry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08920"/>
            <a:ext cx="3141612" cy="41490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2794322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Первое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плавание было неудачным. Корабли сбились с пути, команда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шунтовалась.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Во второе плавание на большом судне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Метью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Кабот отправился в мае 1497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Он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подобрался к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берегам Америки около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о-ва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Кэп-Бретон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приплыл к устью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Святого Лаврентия.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Дж.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Кабота сопровождал и сын его Себастьян, который потом совершал самостоятельные путешествия. Полагают, что он возглавил экспедицию после смерти отца. </a:t>
            </a:r>
          </a:p>
        </p:txBody>
      </p:sp>
      <p:pic>
        <p:nvPicPr>
          <p:cNvPr id="7170" name="Picture 2" descr="http://www.semainedugolfe.com/preview/491/w800m/10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2996952"/>
            <a:ext cx="5004048" cy="3861048"/>
          </a:xfrm>
          <a:prstGeom prst="rect">
            <a:avLst/>
          </a:prstGeom>
          <a:noFill/>
        </p:spPr>
      </p:pic>
      <p:pic>
        <p:nvPicPr>
          <p:cNvPr id="7172" name="Picture 4" descr="http://100.r.photoshare.ru/01003/00992f8fe58a9eb203496dfeb93dfbaacc4c5b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2996952"/>
            <a:ext cx="4427984" cy="38610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https://s-media-cache-ak0.pinimg.com/originals/16/dd/bb/16ddbb2bfba214bde29154a9acbc9e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img.fb2gratis.com/images/349/348294/2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0"/>
            <a:ext cx="5508104" cy="69927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uchebnie-posobiya.ru/files/uch_group56/uch_pgroup144/uch_uch453/image/2198.jpg"/>
          <p:cNvPicPr>
            <a:picLocks noChangeAspect="1" noChangeArrowheads="1"/>
          </p:cNvPicPr>
          <p:nvPr/>
        </p:nvPicPr>
        <p:blipFill>
          <a:blip r:embed="rId2" cstate="print">
            <a:lum bright="69000"/>
          </a:blip>
          <a:srcRect/>
          <a:stretch>
            <a:fillRect/>
          </a:stretch>
        </p:blipFill>
        <p:spPr bwMode="auto">
          <a:xfrm>
            <a:off x="-650231" y="0"/>
            <a:ext cx="9794231" cy="760546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540568" y="1196752"/>
            <a:ext cx="9684568" cy="4653136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1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1498 </a:t>
            </a:r>
            <a:r>
              <a:rPr lang="ru-RU" sz="3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31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английские суда достигли Североамериканского материка и прошли вдоль его восточного побережья далеко на юго-запад. </a:t>
            </a:r>
            <a:r>
              <a:rPr lang="ru-RU" sz="3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Из-за </a:t>
            </a:r>
            <a:r>
              <a:rPr lang="ru-RU" sz="31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недостатка припасов Себастьян Кабот повернул обратно и прибыл в Англию в том же </a:t>
            </a:r>
            <a:r>
              <a:rPr lang="ru-RU" sz="3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году. </a:t>
            </a:r>
            <a:r>
              <a:rPr lang="ru-RU" sz="31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Вторая </a:t>
            </a:r>
            <a:r>
              <a:rPr lang="ru-RU" sz="31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экспедиция не оправдала себя. Она стоила больших средств и не доставила никаких прибылей и даже надежд на </a:t>
            </a:r>
            <a:r>
              <a:rPr lang="ru-RU" sz="3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прибыли. </a:t>
            </a:r>
            <a:r>
              <a:rPr lang="ru-RU" sz="31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Покрытые лесами, почти необитаемые берега новой земли никак не могли быть берегами Китая или Индии. И в течение нескольких десятилетий англичане не предпринимали новых попыток западным путем плыть к Восточной Азии. </a:t>
            </a:r>
            <a:r>
              <a:rPr lang="ru-RU" sz="3100" dirty="0">
                <a:solidFill>
                  <a:srgbClr val="C00000"/>
                </a:solidFill>
              </a:rPr>
              <a:t/>
            </a:r>
            <a:br>
              <a:rPr lang="ru-RU" sz="3100" dirty="0">
                <a:solidFill>
                  <a:srgbClr val="C00000"/>
                </a:solidFill>
              </a:rPr>
            </a:br>
            <a:endParaRPr lang="ru-RU" sz="31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154362"/>
          </a:xfrm>
        </p:spPr>
        <p:txBody>
          <a:bodyPr>
            <a:normAutofit/>
          </a:bodyPr>
          <a:lstStyle/>
          <a:p>
            <a:pPr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	В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следующем году Каботу удалось побывать на Ньюфаундленде и в Новой Шотландии, а впоследствии Себастьян Кабот принимал участие в испанских экспедициях в Южную Америку.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122" name="Picture 2" descr="http://capebretonisland.com/wp-content/uploads/2013/05/thumb-cabottrai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367490"/>
            <a:ext cx="7043936" cy="44905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92</Words>
  <Application>Microsoft Office PowerPoint</Application>
  <PresentationFormat>Экран (4:3)</PresentationFormat>
  <Paragraphs>8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Тема Office</vt:lpstr>
      <vt:lpstr>Плавание Джона и  Себастьяна Каботов</vt:lpstr>
      <vt:lpstr>История английских исследований на Западе начинается с Джона Кабота и (1450-1498) его сына Себастьяна.  </vt:lpstr>
      <vt:lpstr> Дж. Кабот был итальянцем, уроженцем Генуи, впоследствии он принял венецианское подданство. Настоящая его фамилия была Кабот-то. С юных лет он совершал морские путешествия, побывал в Мекке. Параллельно с Колумбом ему пришла мысль о возможности достичь Индии с Запада. В 1484 г.  переселились в Англию и в Бристоле основали корабельную компанию.  </vt:lpstr>
      <vt:lpstr> Бристоль был оживленным портом, из года в год посылавшим корабли для исследования Запада. Но эти экспедиции не давали заметных результатов. Положение изменилось, когда Кабот получил от короля Генриха VII официальное разрешение захватывать в пользу Англии любые острова или материки, какие ему только удастся открыть. При этом ему было обещано исключительное право колонизации и торговли во вновь открытых землях.  </vt:lpstr>
      <vt:lpstr> Первое плавание было неудачным. Корабли сбились с пути, команда шунтовалась. Во второе плавание на большом судне «Метью» Кабот отправился в мае 1497 г. Он подобрался к берегам Америки около о-ва Кэп-Бретон и приплыл к устью р. Святого Лаврентия. Дж. Кабота сопровождал и сын его Себастьян, который потом совершал самостоятельные путешествия. Полагают, что он возглавил экспедицию после смерти отца. </vt:lpstr>
      <vt:lpstr>Презентация PowerPoint</vt:lpstr>
      <vt:lpstr>Презентация PowerPoint</vt:lpstr>
      <vt:lpstr> В 1498 г. английские суда достигли Североамериканского материка и прошли вдоль его восточного побережья далеко на юго-запад. Из-за недостатка припасов Себастьян Кабот повернул обратно и прибыл в Англию в том же году.   Вторая экспедиция не оправдала себя. Она стоила больших средств и не доставила никаких прибылей и даже надежд на прибыли. Покрытые лесами, почти необитаемые берега новой земли никак не могли быть берегами Китая или Индии. И в течение нескольких десятилетий англичане не предпринимали новых попыток западным путем плыть к Восточной Азии.  </vt:lpstr>
      <vt:lpstr> В следующем году Каботу удалось побывать на Ньюфаундленде и в Новой Шотландии, а впоследствии Себастьян Кабот принимал участие в испанских экспедициях в Южную Америку.  </vt:lpstr>
      <vt:lpstr>Результатом плаваний Кабота было открытие мест богатейшей рыбной ловли у Большой Банки и американского побережья. В то время Европа потребляла большое количество рыбы, так как церковь предписывала пост и рыбный стол в течение очень многих дней в году. Таким образом, открытие рыбных отмелей (банок) имело колоссальное значение для экономики Англии. Вслед за Каботом на Запад потянулись разраставшиеся с каждым годом флотилии английских рыболовных судов.   </vt:lpstr>
    </vt:vector>
  </TitlesOfParts>
  <Company>Krokoz™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Плавание Джона и Себастьяна Каботов</dc:title>
  <dc:creator>Online</dc:creator>
  <cp:lastModifiedBy>Marina</cp:lastModifiedBy>
  <cp:revision>6</cp:revision>
  <dcterms:created xsi:type="dcterms:W3CDTF">2015-11-13T08:11:37Z</dcterms:created>
  <dcterms:modified xsi:type="dcterms:W3CDTF">2020-04-21T17:25:55Z</dcterms:modified>
</cp:coreProperties>
</file>