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7" r:id="rId5"/>
    <p:sldId id="268" r:id="rId6"/>
    <p:sldId id="257" r:id="rId7"/>
    <p:sldId id="261" r:id="rId8"/>
    <p:sldId id="269" r:id="rId9"/>
    <p:sldId id="270" r:id="rId10"/>
    <p:sldId id="265" r:id="rId11"/>
    <p:sldId id="262" r:id="rId12"/>
    <p:sldId id="259" r:id="rId13"/>
    <p:sldId id="271" r:id="rId14"/>
    <p:sldId id="264" r:id="rId15"/>
    <p:sldId id="266" r:id="rId16"/>
    <p:sldId id="272" r:id="rId17"/>
    <p:sldId id="273" r:id="rId18"/>
    <p:sldId id="274" r:id="rId19"/>
    <p:sldId id="281" r:id="rId20"/>
    <p:sldId id="283" r:id="rId21"/>
    <p:sldId id="284" r:id="rId22"/>
    <p:sldId id="280" r:id="rId23"/>
  </p:sldIdLst>
  <p:sldSz cx="9144000" cy="6858000" type="screen4x3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3D4E3-1B15-42AE-BDF6-F75958C26FA3}" type="datetimeFigureOut">
              <a:rPr lang="be-BY" smtClean="0"/>
              <a:t>02.03.2015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40E29-9574-4881-87CC-0820D1E4553D}" type="slidenum">
              <a:rPr lang="be-BY" smtClean="0"/>
              <a:t>‹#›</a:t>
            </a:fld>
            <a:endParaRPr lang="be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785794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Географические открытия древних китайцев</a:t>
            </a:r>
            <a:endParaRPr lang="be-BY" sz="6600" dirty="0">
              <a:solidFill>
                <a:schemeClr val="accent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42" y="392906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Сю Фу и вторичное открытие Хонсю</a:t>
            </a:r>
            <a:endParaRPr lang="be-BY" sz="6000" dirty="0">
              <a:solidFill>
                <a:schemeClr val="accent6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3108" y="3071810"/>
            <a:ext cx="6500858" cy="33575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Древние китайцы верили в существование «Великого острова Бессмертных Восточного моря», где растет трава, приносящая бессмертие или долголетие. В 219 г. до н. э. из бухты на южном берегу </a:t>
            </a:r>
            <a:r>
              <a:rPr lang="ru-RU" dirty="0" err="1" smtClean="0"/>
              <a:t>Шаньдунского</a:t>
            </a:r>
            <a:r>
              <a:rPr lang="ru-RU" dirty="0" smtClean="0"/>
              <a:t> п-ова, у 120° в. д., на поиски острова отправилась крупная экспедиция под руководством мага Сю Фу — несколько тысяч молодых мужчин и женщин, мастеровые различных профессий и навигаторы. С собой Сю Фу взял домашний скот, зерно и семена растений. Направление плавания в летописи не указано, известно лишь, что экспедиция достигла какого-то острова, где обнаружила несколько плоских равнин и больших озер.</a:t>
            </a:r>
            <a:endParaRPr lang="be-B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1428736"/>
            <a:ext cx="7000924" cy="24288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210 г. до н. э. Сю Фу вернулся в Китай с прошением выделить искусных стрелков и специальные луки для охоты на тюленей. Император удовлетворил просьбу, и Сю Фу отбыл навсегда — он объявил себя властелином колонизованной земли. Из трех островов Тихого океана, расположенных сравнительно близко от берегов Китая, — Хонсю, Хоккайдо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Лусона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Хонсю ближе всех и только на нем обнаружена керамика времен династии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Скорее всего Сю Фу имел точную информацию о положении Хонсю.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 l="11068" r="55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14"/>
            <a:ext cx="6643734" cy="6643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511" r="101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be-BY" sz="6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Путешествия Чжан Цяня</a:t>
            </a:r>
            <a:endParaRPr lang="be-BY" sz="6000" dirty="0">
              <a:solidFill>
                <a:schemeClr val="accent1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857628"/>
            <a:ext cx="7500990" cy="25717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рубеже III–II вв. до н. э. ослабленный Китай подвергался набегам северного соседа 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хунну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 китайские императоры для борьбы с этим воинственным конным народом стали искать союзников среди враждебных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кочевников. Ими могли оказаться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юэчжи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(они же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кушаны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саки), господствовавшие над степью к западу от излучины Хуанхэ и к северу от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Наньшаня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Но в 177 г. до н. э., потерпев поражение от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хунну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бассейне озера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Лобнор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юэчжи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ушли в междуречье Сырдарьи и Амударьи.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3286124"/>
            <a:ext cx="7572428" cy="32147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поиски предполагаемого союзника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ханьский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император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138 г. до н.э. направил своего посла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Чжан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Цяня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предгорьях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Наньшаня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тот был схвачен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хунну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10 лет пробыл в плену. Лишь в 128 г. до н. э. ему удалось бежать на запад. Через высокие перевалы Центрального Тянь-Шаня он вышел к южному берегу озера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Жехай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(«Незамерзающее озеро», Иссык-Куль) , к г. Чигу — ставке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усуньского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племенного вождя. А оттуда через горные перевалы и по долине Нарына (одного из верховьев Сырдарьи) он спустился в Ферганскую долину, в страну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Давань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 пришел в ее столицу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Гуйшань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Кассан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Ханьская</a:t>
            </a:r>
            <a:r>
              <a:rPr lang="ru-RU" sz="6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экспансия на северо-восток и юго-запад</a:t>
            </a:r>
            <a:endParaRPr lang="be-BY" sz="6000" dirty="0">
              <a:solidFill>
                <a:schemeClr val="accent6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0306"/>
            <a:ext cx="7643866" cy="3071834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конце III в. до н. э.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ханьские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войска захватили земли между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Ляохэ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Ялуцзян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на троне была оставлена правящая корейская династия,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ханьцы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же осуществляли весьма призрачную верховную власть над страной. А через столетие (в 109–108 гг. до н. э.) после ожесточенной и кровопролитной кампании император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завоевал северную половину п-ова Корея и создал ряд колоний, откуда на юг полуострова стала медленно проникать китайская культура. Китайское влияние достигло и японских о-вов Кюсю и Хонсю: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династийной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хронике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содержатся первые упоминания 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важэнь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(они же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во, т. е. японцах), совершавших частые пиратские нападения на побережье Кореи.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515" r="101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42976" y="3643314"/>
            <a:ext cx="7072362" cy="29289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Осенью 113 г. до н. э.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начав агрессию против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вьетов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перевалил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Наньлин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 к концу 111 г. до н. э. его войска вышли к побережью Южно-Китайского моря, берегам залива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Бакбо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оккупировали часть государства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Намвьет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включая Северный Вьетнам. К 109 г. до н. э. они завершили открытие и завладели всем (около 500 тыс. км²)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Юньнань-Гуйчжоуским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нагорьем со слабо расчлененными плато, межгорными котловинами и высокими хребтами, богатыми оловом, и достигли среднего течения Меконга.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89" r="84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14"/>
            <a:ext cx="6643734" cy="6643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Monotype Corsiva" pitchFamily="66" charset="0"/>
              </a:rPr>
              <a:t>Китайские географы, купцы и разведчики I–III веков</a:t>
            </a:r>
            <a:endParaRPr lang="be-BY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071810"/>
            <a:ext cx="7715304" cy="31432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Начиная с I в. н. э. все официальные истории династий обязательно содержали географическую часть, где давалось описание горных хребтов и речных систем. К середине III в. н. э. китайские купцы и разведчики довольно основательно ознакомились со всем п-овом Корея (около 150 тыс. км²), горными районами к северу от него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Северо-Корейские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горы), а также с рядом племен, населявших страну, включая хан, — на юге. Итогом их сообщений явилось «Описание восточных варваров», открытие бассейна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Амноккан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Сунгари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Ханган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менее значительных рек полуострова; китайцы ознакомились с побережьем Японского моря у 42°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265 г. анонимный географ составил характеристику 137 рек Китая, в том числе бассейнов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Хуанхэ, Янцзы и Сицзян.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>
            <a:normAutofit/>
          </a:bodyPr>
          <a:lstStyle/>
          <a:p>
            <a:r>
              <a:rPr lang="be-BY" sz="4800" dirty="0" smtClean="0">
                <a:latin typeface="Monotype Corsiva" pitchFamily="66" charset="0"/>
              </a:rPr>
              <a:t>Государство Инь (Шан)</a:t>
            </a:r>
            <a:endParaRPr lang="be-BY" sz="48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000504"/>
            <a:ext cx="7500990" cy="24288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Великой Китайской равнине, между низовьями Желтой реки (Хуанхэ) на севере и средним течением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Хуайхэ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(бассейн Желтого моря) на юге около XVI в. до н. э. возникло раннерабовладельческое государство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Инь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Шан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во главе которого стоял абсолютный монарх —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be-BY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89" r="84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857356" y="214290"/>
            <a:ext cx="5143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Компас в Китае</a:t>
            </a:r>
            <a:endParaRPr lang="be-BY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Picture 2" descr="Изобретения древнего Китая: Модель китайского компаса периода династии Ха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343556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214810" y="1142984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Использовался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не для навигации, а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гадания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 древнем тексте «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Луньхэн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написанном в 1 веке н.э., древний компас описывается так: «Этот инструмент напоминает ложку, и если его положить на тарелку, то его ручка укажет на юг».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42862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своих «Записках о ручье снов» (1088) он детально описал магнитное склонение, то есть отклонение от направления на истинный север, и устройство магнитного компаса с иглой. Использовать компас для навигации впервые предложил 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Чжу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книге «Застольные разговоры 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Нинчжоу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(1119 г.).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 l="11068" r="55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785918" y="285728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Компас в Китае</a:t>
            </a:r>
            <a:endParaRPr lang="be-BY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1285860"/>
            <a:ext cx="7715304" cy="51435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28662" y="1357298"/>
            <a:ext cx="771530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Существуют различные версии об истоках изобретения компаса. Наиболее распространенная из них — компас изобретен в Китае в 3000—2500 гг. до н. э. и оттуда он попал в Европу.</a:t>
            </a:r>
            <a:endParaRPr kumimoji="0" lang="be-BY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Цы-ши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(камень материнской любви) — так называли в древнем Китае куски бурой руды, обладающей свойством притягивать к себе и удерживать легкие куски железа.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Китайцы обратили внимание на то, что такой камень обладает и другим удивительным свойством: если придать ему вытянутую форму и подвесить на нити, он устанавливается одним концом в направлении на север (к Полярной звезде), а другим — на юг. Отклоненный от этого равновесного положения, он после нескольких колебаний снова устанавливается в первоначальное положение. Это свойство камня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цы-ши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указывать направление навело на мысль путешественников через бескрайние пустыни Гоби использовать его для ориентации, когда не видно ни Солнца, ни звезд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43050"/>
            <a:ext cx="9144000" cy="114300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Monotype Corsiva" pitchFamily="66" charset="0"/>
              </a:rPr>
              <a:t>Спасибо за внимание! ;)</a:t>
            </a:r>
            <a:endParaRPr lang="be-BY" sz="66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71480"/>
            <a:ext cx="8215370" cy="307183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левобережье Хуанхэ около XIV в. до н. э.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продвинулись до хр.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Тайханшань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Тесня племена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дун-и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(восточных варваров), они прошли на север вдоль его крутых сильно расчлененных восточных склонов, проследив на всем протяжении (400 км), и у 40°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достигли широтных гор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Яньшань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северной границы Великой Китайской равнины. Расширяя свои владения на востоке, они вышли к побережью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Хуанхай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(Желтого моря), открыли залив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Бохайвань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выступающий в море на 350 км, участками гористый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Шаньдунский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п-ов и покорили населяющие его племена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лайи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571876"/>
            <a:ext cx="8143932" cy="300039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конце XIII – начале XII в. до н. э.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иньский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Дин предпринял поход на юг. Его армия пересекла множество рек, дренирующих южную часть Великой Китайской равнины, и впервые достигла нижнего течения Янцзы. На правобережье Янцзы, они впервые поднялись на северные склоны гор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Наньлин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(часть Южно-Китайских гор).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открыли 1500 км течения р.Янцзы, озеро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Тайху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(2,7 тыс. км²) и впервые вышли к побережью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Дунхай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(Восточно-Китайского моря). Они ознакомились также с плоскими, частично заболоченными берегами Желтого моря далее к северу до устья Хуанхэ (1600 км).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89" r="84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14"/>
            <a:ext cx="6643734" cy="6643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 l="9429" r="151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Географические достижения и походы </a:t>
            </a:r>
            <a:r>
              <a:rPr lang="ru-RU" sz="5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циньцев</a:t>
            </a:r>
            <a:endParaRPr lang="be-BY" sz="5400" dirty="0">
              <a:solidFill>
                <a:schemeClr val="accent1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286124"/>
            <a:ext cx="7715304" cy="15716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V в. до н. э. среди семи противоборствующих царств выдвинулось государство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Цинь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ядро которого располагалось в бассейне верхней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Вэйхэ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be-BY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000108"/>
            <a:ext cx="8286808" cy="35004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 первой половине III в. до н. а. анонимный географ царства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составил первое описание огромного (около 2 млн. км²) региона, пределами которого были на севере 40°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на востоке – Желтое море, на юге – 31°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на западе – 104° в. д. На этой территории он выделил девять физико-географических областей, включавших хр.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Тайханшань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Яньшань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Циньлин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северные склоны хребтов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Наньлин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Уишань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Великую Китайскую равнину, Лёссовое плато с его хребтами и реками, текущими в глубоких ущельях,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Шаньдунский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п-ов,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Сычуаньскую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котловину, а также бассейн средних и нижних течений Хуанхэ и Янцзы. Но об их верховьях и о Тибетском нагорье, где эти реки начинаются, древние китайцы имели самые фантастические представления.</a:t>
            </a:r>
          </a:p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000372"/>
            <a:ext cx="8643998" cy="35004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В течение 23 лет (244–221 гг. до н. э.) правитель царства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имени Ин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Чжэн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захватил остальные шесть государств. Основным направление военных действий был юг.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Географические результаты походов на юг оказались весьма значительными: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циньцы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завершили открытие важного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климатораздела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огромной (2000 км) системы Южно-Китайских гор, положили начало ознакомлению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Юньнань-Гуйчжоуским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нагорьем и северной частью Аннамских гор. Но о странах, лежащих к северу от Великой Китайской равнины, представления были еще очень смутны. Но именно с этой стороны Китаю грозила наибольшая опасность от набегов кочевников. Для защиты от них китайцы в IV–II вв. до н. о. возвели Великую Китайскую стену, протянувшуюся на 4–5 тыс. км от Ляодунского залива до прохода между хр.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Бэйшань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Наньшань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Но она оказалась малоэффективным сооружением.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 l="11068" r="55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14"/>
            <a:ext cx="6643734" cy="6643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1610</Words>
  <Application>Microsoft Office PowerPoint</Application>
  <PresentationFormat>Экран (4:3)</PresentationFormat>
  <Paragraphs>30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Географические открытия древних китайцев</vt:lpstr>
      <vt:lpstr>Государство Инь (Шан)</vt:lpstr>
      <vt:lpstr>Презентация PowerPoint</vt:lpstr>
      <vt:lpstr>Презентация PowerPoint</vt:lpstr>
      <vt:lpstr>Презентация PowerPoint</vt:lpstr>
      <vt:lpstr>Географические достижения и походы циньцев</vt:lpstr>
      <vt:lpstr>Презентация PowerPoint</vt:lpstr>
      <vt:lpstr>Презентация PowerPoint</vt:lpstr>
      <vt:lpstr>Презентация PowerPoint</vt:lpstr>
      <vt:lpstr>Сю Фу и вторичное открытие Хонсю</vt:lpstr>
      <vt:lpstr>Презентация PowerPoint</vt:lpstr>
      <vt:lpstr>Презентация PowerPoint</vt:lpstr>
      <vt:lpstr>Презентация PowerPoint</vt:lpstr>
      <vt:lpstr>Путешествия Чжан Цяня</vt:lpstr>
      <vt:lpstr>Презентация PowerPoint</vt:lpstr>
      <vt:lpstr>Ханьская экспансия на северо-восток и юго-запад</vt:lpstr>
      <vt:lpstr>Презентация PowerPoint</vt:lpstr>
      <vt:lpstr>Презентация PowerPoint</vt:lpstr>
      <vt:lpstr>Китайские географы, купцы и разведчики I–III веков</vt:lpstr>
      <vt:lpstr>Презентация PowerPoint</vt:lpstr>
      <vt:lpstr>Презентация PowerPoint</vt:lpstr>
      <vt:lpstr>Спасибо за внимание! ;)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 открытия древних китайцев</dc:title>
  <dc:creator>Коля</dc:creator>
  <cp:lastModifiedBy>ййй</cp:lastModifiedBy>
  <cp:revision>19</cp:revision>
  <dcterms:created xsi:type="dcterms:W3CDTF">2014-11-26T19:45:03Z</dcterms:created>
  <dcterms:modified xsi:type="dcterms:W3CDTF">2015-03-02T17:48:41Z</dcterms:modified>
</cp:coreProperties>
</file>