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7" r:id="rId5"/>
    <p:sldId id="273" r:id="rId6"/>
    <p:sldId id="263" r:id="rId7"/>
    <p:sldId id="268" r:id="rId8"/>
    <p:sldId id="269" r:id="rId9"/>
    <p:sldId id="270" r:id="rId10"/>
    <p:sldId id="271" r:id="rId11"/>
    <p:sldId id="272" r:id="rId12"/>
    <p:sldId id="259" r:id="rId13"/>
    <p:sldId id="260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26" autoAdjust="0"/>
    <p:restoredTop sz="94660"/>
  </p:normalViewPr>
  <p:slideViewPr>
    <p:cSldViewPr snapToGrid="0">
      <p:cViewPr varScale="1">
        <p:scale>
          <a:sx n="88" d="100"/>
          <a:sy n="88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8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3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3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256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96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33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004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897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27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21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90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9513D-990C-4E7D-AA2E-F450E3282A64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ED75-9AF6-4A0E-BFBA-D2220544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75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565"/>
            <a:ext cx="12192001" cy="68855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3745" y="888643"/>
            <a:ext cx="9444507" cy="326526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Путешествия 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Цяня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(138 – 126 гг. до н.э.)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868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232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8473" y="682580"/>
            <a:ext cx="8075053" cy="569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err="1"/>
              <a:t>Чжан</a:t>
            </a:r>
            <a:r>
              <a:rPr lang="ru-RU" sz="3600" dirty="0"/>
              <a:t> </a:t>
            </a:r>
            <a:r>
              <a:rPr lang="ru-RU" sz="3600" dirty="0" err="1"/>
              <a:t>Цянь</a:t>
            </a:r>
            <a:r>
              <a:rPr lang="ru-RU" sz="3600" dirty="0"/>
              <a:t> наметил путь из Китая в Индию через Бирму и Ассам, через моря юго-восточной Азии. Через несколько веков этот маршрут действительно стал важнейшим, связывающим Китай с долиной Ганга. По нему на рубеже II и I веков до н. э. прошла южная ветвь торгового пути мирового значения − Великого шелкового пути из Восточного Китая в страны Средней и Западной Азии.</a:t>
            </a:r>
          </a:p>
        </p:txBody>
      </p:sp>
    </p:spTree>
    <p:extLst>
      <p:ext uri="{BB962C8B-B14F-4D97-AF65-F5344CB8AC3E}">
        <p14:creationId xmlns:p14="http://schemas.microsoft.com/office/powerpoint/2010/main" val="1071864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422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5313" y="1223493"/>
            <a:ext cx="9401577" cy="54992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Переход </a:t>
            </a:r>
            <a:r>
              <a:rPr lang="ru-RU" sz="4000" dirty="0"/>
              <a:t>через Центральную Азию от Тянь-Шаня к границам Китая был последним путешествием </a:t>
            </a:r>
            <a:r>
              <a:rPr lang="ru-RU" sz="4000" dirty="0" err="1"/>
              <a:t>Чжан</a:t>
            </a:r>
            <a:r>
              <a:rPr lang="ru-RU" sz="4000" dirty="0"/>
              <a:t> </a:t>
            </a:r>
            <a:r>
              <a:rPr lang="ru-RU" sz="4000" dirty="0" err="1"/>
              <a:t>Цяня</a:t>
            </a:r>
            <a:r>
              <a:rPr lang="ru-RU" sz="4000" dirty="0"/>
              <a:t>. Вскоре после его смерти границы Китая расширились до </a:t>
            </a:r>
            <a:r>
              <a:rPr lang="ru-RU" sz="4000" dirty="0" err="1"/>
              <a:t>Усуня</a:t>
            </a:r>
            <a:r>
              <a:rPr lang="ru-RU" sz="4000" dirty="0"/>
              <a:t> и </a:t>
            </a:r>
            <a:r>
              <a:rPr lang="ru-RU" sz="4000" dirty="0" err="1"/>
              <a:t>Даваня</a:t>
            </a:r>
            <a:r>
              <a:rPr lang="ru-RU" sz="4000" dirty="0"/>
              <a:t>, и на землях, открытых для Китая </a:t>
            </a:r>
            <a:r>
              <a:rPr lang="ru-RU" sz="4000" dirty="0" err="1"/>
              <a:t>Чжан</a:t>
            </a:r>
            <a:r>
              <a:rPr lang="ru-RU" sz="4000" dirty="0"/>
              <a:t> </a:t>
            </a:r>
            <a:r>
              <a:rPr lang="ru-RU" sz="4000" dirty="0" err="1"/>
              <a:t>Цянем</a:t>
            </a:r>
            <a:r>
              <a:rPr lang="ru-RU" sz="4000" dirty="0"/>
              <a:t>, было основано четырнадцать новых провинций.</a:t>
            </a:r>
          </a:p>
        </p:txBody>
      </p:sp>
    </p:spTree>
    <p:extLst>
      <p:ext uri="{BB962C8B-B14F-4D97-AF65-F5344CB8AC3E}">
        <p14:creationId xmlns:p14="http://schemas.microsoft.com/office/powerpoint/2010/main" val="4225810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25" y="599611"/>
            <a:ext cx="10270348" cy="621356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73409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Карта путешествия </a:t>
            </a:r>
            <a:r>
              <a:rPr lang="ru-RU" sz="4800" b="1" dirty="0" err="1"/>
              <a:t>Чжан</a:t>
            </a:r>
            <a:r>
              <a:rPr lang="ru-RU" sz="4800" b="1" dirty="0"/>
              <a:t> </a:t>
            </a:r>
            <a:r>
              <a:rPr lang="ru-RU" sz="4800" b="1" dirty="0" err="1"/>
              <a:t>Цяня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031743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078" y="2512439"/>
            <a:ext cx="7043670" cy="1790164"/>
          </a:xfrm>
        </p:spPr>
        <p:txBody>
          <a:bodyPr/>
          <a:lstStyle/>
          <a:p>
            <a:r>
              <a:rPr lang="ru-RU" i="1" dirty="0"/>
              <a:t>Статуя </a:t>
            </a:r>
            <a:r>
              <a:rPr lang="ru-RU" i="1" dirty="0" err="1"/>
              <a:t>Чжан</a:t>
            </a:r>
            <a:r>
              <a:rPr lang="ru-RU" i="1" dirty="0"/>
              <a:t> </a:t>
            </a:r>
            <a:r>
              <a:rPr lang="ru-RU" i="1" dirty="0" err="1"/>
              <a:t>Цяня</a:t>
            </a:r>
            <a:r>
              <a:rPr lang="ru-RU" i="1" dirty="0"/>
              <a:t> в Музее истории </a:t>
            </a:r>
            <a:r>
              <a:rPr lang="ru-RU" i="1" dirty="0" err="1"/>
              <a:t>Шаньси</a:t>
            </a:r>
            <a:r>
              <a:rPr lang="ru-RU" i="1" dirty="0"/>
              <a:t>, </a:t>
            </a:r>
            <a:r>
              <a:rPr lang="ru-RU" i="1" dirty="0" err="1"/>
              <a:t>Сиань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419" y="296451"/>
            <a:ext cx="2753216" cy="6265097"/>
          </a:xfrm>
        </p:spPr>
      </p:pic>
    </p:spTree>
    <p:extLst>
      <p:ext uri="{BB962C8B-B14F-4D97-AF65-F5344CB8AC3E}">
        <p14:creationId xmlns:p14="http://schemas.microsoft.com/office/powerpoint/2010/main" val="34350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943" y="2601532"/>
            <a:ext cx="11134860" cy="1549021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2798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33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9853" y="281411"/>
            <a:ext cx="5743979" cy="6138706"/>
          </a:xfrm>
        </p:spPr>
        <p:txBody>
          <a:bodyPr>
            <a:noAutofit/>
          </a:bodyPr>
          <a:lstStyle/>
          <a:p>
            <a:pPr algn="ctr"/>
            <a:r>
              <a:rPr lang="ru-RU" b="1" dirty="0" err="1" smtClean="0"/>
              <a:t>Чжан</a:t>
            </a:r>
            <a:r>
              <a:rPr lang="ru-RU" b="1" dirty="0" smtClean="0"/>
              <a:t> </a:t>
            </a:r>
            <a:r>
              <a:rPr lang="ru-RU" b="1" dirty="0" err="1" smtClean="0"/>
              <a:t>Цянь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sz="3600" dirty="0" smtClean="0"/>
              <a:t>(ум. в 114 г. до н. э.) — китайский путешественник и дипломат, чьи исторические сведения о народах, населявших Среднюю Азию </a:t>
            </a:r>
            <a:br>
              <a:rPr lang="ru-RU" sz="3600" dirty="0" smtClean="0"/>
            </a:br>
            <a:r>
              <a:rPr lang="ru-RU" sz="3600" dirty="0" smtClean="0"/>
              <a:t>во </a:t>
            </a:r>
            <a:r>
              <a:rPr lang="en-US" sz="3600" dirty="0" smtClean="0"/>
              <a:t>II </a:t>
            </a:r>
            <a:r>
              <a:rPr lang="ru-RU" sz="3600" dirty="0" smtClean="0"/>
              <a:t>веке до н. э.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67" y="601836"/>
            <a:ext cx="5114286" cy="5497857"/>
          </a:xfrm>
        </p:spPr>
      </p:pic>
    </p:spTree>
    <p:extLst>
      <p:ext uri="{BB962C8B-B14F-4D97-AF65-F5344CB8AC3E}">
        <p14:creationId xmlns:p14="http://schemas.microsoft.com/office/powerpoint/2010/main" val="262757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0469" y="1815922"/>
            <a:ext cx="8268236" cy="35416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err="1"/>
              <a:t>Чжан</a:t>
            </a:r>
            <a:r>
              <a:rPr lang="ru-RU" sz="4000" dirty="0"/>
              <a:t> </a:t>
            </a:r>
            <a:r>
              <a:rPr lang="ru-RU" sz="4000" dirty="0" err="1"/>
              <a:t>Цянь</a:t>
            </a:r>
            <a:r>
              <a:rPr lang="ru-RU" sz="4000" dirty="0"/>
              <a:t> до 138 года до н. э. состоял на дипломатической службе, выполняя поручения в южных областях и где-то на востоке, и успел зарекомендовать себя с лучшей стороны</a:t>
            </a:r>
            <a:r>
              <a:rPr lang="ru-RU" sz="4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6587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377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0621" y="1068946"/>
            <a:ext cx="8178084" cy="5486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В 138 году до н. э. по заданию императора У </a:t>
            </a:r>
            <a:r>
              <a:rPr lang="ru-RU" sz="3600" dirty="0" err="1"/>
              <a:t>Ди</a:t>
            </a:r>
            <a:r>
              <a:rPr lang="ru-RU" sz="3600" dirty="0"/>
              <a:t> </a:t>
            </a:r>
            <a:r>
              <a:rPr lang="ru-RU" sz="3600" dirty="0" err="1"/>
              <a:t>Чжан</a:t>
            </a:r>
            <a:r>
              <a:rPr lang="ru-RU" sz="3600" dirty="0"/>
              <a:t> </a:t>
            </a:r>
            <a:r>
              <a:rPr lang="ru-RU" sz="3600" dirty="0" err="1"/>
              <a:t>Цянь</a:t>
            </a:r>
            <a:r>
              <a:rPr lang="ru-RU" sz="3600" dirty="0"/>
              <a:t> с дипломатической миссией совершил путешествие в Среднюю Азию. 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Он </a:t>
            </a:r>
            <a:r>
              <a:rPr lang="ru-RU" sz="3600" dirty="0"/>
              <a:t>первым принес в Китай сведения о Центральной Азии, о горных системах − Тянь-Шане и Памире, о реках Сырдарье, Амударье и впадающем в </a:t>
            </a:r>
            <a:r>
              <a:rPr lang="ru-RU" sz="3600" dirty="0" err="1"/>
              <a:t>Лобнор</a:t>
            </a:r>
            <a:r>
              <a:rPr lang="ru-RU" sz="3600" dirty="0"/>
              <a:t> </a:t>
            </a:r>
            <a:r>
              <a:rPr lang="ru-RU" sz="3600" dirty="0" err="1"/>
              <a:t>Тарыме</a:t>
            </a:r>
            <a:r>
              <a:rPr lang="ru-RU" sz="3600" dirty="0"/>
              <a:t>. 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187368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9853" y="1300766"/>
            <a:ext cx="10555310" cy="513377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Открыл дорогу из Китая на Запад − Великий шелковый путь. </a:t>
            </a:r>
          </a:p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С его именем китайские историки связывают появление в Китае люцерны, винограда, граната, огурца, грецкого ореха и фигового дерева.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337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139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Возникновение Великого шелкового пути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009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Китайский император У </a:t>
            </a:r>
            <a:r>
              <a:rPr lang="ru-RU" sz="4000" dirty="0" err="1" smtClean="0"/>
              <a:t>Ди</a:t>
            </a:r>
            <a:r>
              <a:rPr lang="ru-RU" sz="4000" dirty="0" smtClean="0"/>
              <a:t> в  138г. до н. э. отправил посла </a:t>
            </a:r>
            <a:r>
              <a:rPr lang="ru-RU" sz="4000" dirty="0" err="1" smtClean="0"/>
              <a:t>Чжан</a:t>
            </a:r>
            <a:r>
              <a:rPr lang="ru-RU" sz="4000" dirty="0" smtClean="0"/>
              <a:t> </a:t>
            </a:r>
            <a:r>
              <a:rPr lang="ru-RU" sz="4000" dirty="0" err="1" smtClean="0"/>
              <a:t>Цянь</a:t>
            </a:r>
            <a:r>
              <a:rPr lang="ru-RU" sz="4000" dirty="0" smtClean="0"/>
              <a:t> на поиски союзников в борьбе против воинственных кочевых племен гуннов, которые опустошали северные окраины Китая. Путешествуя, посол попал в плен к гуннам на десять лет.</a:t>
            </a:r>
          </a:p>
          <a:p>
            <a:pPr marL="0" indent="0" algn="ctr">
              <a:buNone/>
            </a:pPr>
            <a:r>
              <a:rPr lang="ru-RU" sz="4000" dirty="0" smtClean="0"/>
              <a:t>Однако, ему удалось бежать.</a:t>
            </a:r>
          </a:p>
        </p:txBody>
      </p:sp>
    </p:spTree>
    <p:extLst>
      <p:ext uri="{BB962C8B-B14F-4D97-AF65-F5344CB8AC3E}">
        <p14:creationId xmlns:p14="http://schemas.microsoft.com/office/powerpoint/2010/main" val="4236580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2782" y="953036"/>
            <a:ext cx="10586434" cy="5306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Прожив в </a:t>
            </a:r>
            <a:r>
              <a:rPr lang="ru-RU" sz="3600" dirty="0" err="1" smtClean="0"/>
              <a:t>Дася</a:t>
            </a:r>
            <a:r>
              <a:rPr lang="ru-RU" sz="3600" dirty="0" smtClean="0"/>
              <a:t> год, </a:t>
            </a:r>
            <a:r>
              <a:rPr lang="ru-RU" sz="3600" dirty="0" err="1" smtClean="0"/>
              <a:t>Чжан</a:t>
            </a:r>
            <a:r>
              <a:rPr lang="ru-RU" sz="3600" dirty="0" smtClean="0"/>
              <a:t> </a:t>
            </a:r>
            <a:r>
              <a:rPr lang="ru-RU" sz="3600" dirty="0" err="1" smtClean="0"/>
              <a:t>Цянь</a:t>
            </a:r>
            <a:r>
              <a:rPr lang="ru-RU" sz="3600" dirty="0" smtClean="0"/>
              <a:t> в 127 году до н. э. отправился на родину.</a:t>
            </a:r>
            <a:endParaRPr lang="ru-RU" sz="3600" dirty="0"/>
          </a:p>
          <a:p>
            <a:pPr marL="0" indent="0" algn="ctr">
              <a:buNone/>
            </a:pPr>
            <a:r>
              <a:rPr lang="ru-RU" sz="3600" dirty="0" smtClean="0"/>
              <a:t> </a:t>
            </a:r>
            <a:r>
              <a:rPr lang="ru-RU" sz="3600" dirty="0"/>
              <a:t>Он обогнул с севера Памир, через </a:t>
            </a:r>
            <a:r>
              <a:rPr lang="ru-RU" sz="3600" dirty="0" err="1"/>
              <a:t>Алайскую</a:t>
            </a:r>
            <a:r>
              <a:rPr lang="ru-RU" sz="3600" dirty="0"/>
              <a:t> долину и бассейн верхнего </a:t>
            </a:r>
            <a:r>
              <a:rPr lang="ru-RU" sz="3600" dirty="0" err="1"/>
              <a:t>Яркенда</a:t>
            </a:r>
            <a:r>
              <a:rPr lang="ru-RU" sz="3600" dirty="0"/>
              <a:t>, главного притока </a:t>
            </a:r>
            <a:r>
              <a:rPr lang="ru-RU" sz="3600" dirty="0" err="1"/>
              <a:t>Тарима</a:t>
            </a:r>
            <a:r>
              <a:rPr lang="ru-RU" sz="3600" dirty="0"/>
              <a:t> пришел к верхнему </a:t>
            </a:r>
            <a:r>
              <a:rPr lang="ru-RU" sz="3600" dirty="0" err="1"/>
              <a:t>Хотану</a:t>
            </a:r>
            <a:r>
              <a:rPr lang="ru-RU" sz="3600" dirty="0"/>
              <a:t> (правый приток </a:t>
            </a:r>
            <a:r>
              <a:rPr lang="ru-RU" sz="3600" dirty="0" err="1"/>
              <a:t>Тарима</a:t>
            </a:r>
            <a:r>
              <a:rPr lang="ru-RU" sz="3600" dirty="0"/>
              <a:t>). Переходя от одного оазиса к другому вдоль южной окраины пустыни </a:t>
            </a:r>
            <a:r>
              <a:rPr lang="ru-RU" sz="3600" dirty="0" err="1"/>
              <a:t>Такла-Макан</a:t>
            </a:r>
            <a:r>
              <a:rPr lang="ru-RU" sz="3600" dirty="0"/>
              <a:t>, он вышел к огромной плоской впадине, в которой располагалось бессточное кочующее озеро </a:t>
            </a:r>
            <a:r>
              <a:rPr lang="ru-RU" sz="3600" dirty="0" err="1"/>
              <a:t>Лобнор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4415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9104" y="1030311"/>
            <a:ext cx="8242479" cy="500988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600" dirty="0"/>
              <a:t>По сравнительно точным расчетам </a:t>
            </a:r>
            <a:r>
              <a:rPr lang="ru-RU" sz="3600" dirty="0" err="1"/>
              <a:t>Чжан</a:t>
            </a:r>
            <a:r>
              <a:rPr lang="ru-RU" sz="3600" dirty="0"/>
              <a:t> </a:t>
            </a:r>
            <a:r>
              <a:rPr lang="ru-RU" sz="3600" dirty="0" err="1"/>
              <a:t>Цяня</a:t>
            </a:r>
            <a:r>
              <a:rPr lang="ru-RU" sz="3600" dirty="0"/>
              <a:t>, он прошел около 25 тысяч ли (14,2 тысячи километров</a:t>
            </a:r>
            <a:r>
              <a:rPr lang="ru-RU" sz="3600" dirty="0" smtClean="0"/>
              <a:t>).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По возвращении </a:t>
            </a:r>
            <a:r>
              <a:rPr lang="ru-RU" sz="3600" dirty="0" err="1"/>
              <a:t>Чжан</a:t>
            </a:r>
            <a:r>
              <a:rPr lang="ru-RU" sz="3600" dirty="0"/>
              <a:t> </a:t>
            </a:r>
            <a:r>
              <a:rPr lang="ru-RU" sz="3600" dirty="0" err="1"/>
              <a:t>Цянь</a:t>
            </a:r>
            <a:r>
              <a:rPr lang="ru-RU" sz="3600" dirty="0"/>
              <a:t> составил отчет о своем путешествии, дошедший до нас в изложении китайского историка </a:t>
            </a:r>
            <a:r>
              <a:rPr lang="ru-RU" sz="3600" dirty="0" err="1"/>
              <a:t>Сыма</a:t>
            </a:r>
            <a:r>
              <a:rPr lang="ru-RU" sz="3600" dirty="0"/>
              <a:t> </a:t>
            </a:r>
            <a:r>
              <a:rPr lang="ru-RU" sz="3600" dirty="0" err="1"/>
              <a:t>Цяня</a:t>
            </a:r>
            <a:r>
              <a:rPr lang="ru-RU" sz="3600" dirty="0"/>
              <a:t>. </a:t>
            </a:r>
            <a:endParaRPr lang="ru-RU" sz="3600" dirty="0" smtClean="0"/>
          </a:p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Результаты </a:t>
            </a:r>
            <a:r>
              <a:rPr lang="ru-RU" sz="3600" dirty="0"/>
              <a:t>странствий </a:t>
            </a:r>
            <a:r>
              <a:rPr lang="ru-RU" sz="3600" dirty="0" err="1"/>
              <a:t>Чжан</a:t>
            </a:r>
            <a:r>
              <a:rPr lang="ru-RU" sz="3600" dirty="0"/>
              <a:t> </a:t>
            </a:r>
            <a:r>
              <a:rPr lang="ru-RU" sz="3600" dirty="0" err="1"/>
              <a:t>Цяня</a:t>
            </a:r>
            <a:r>
              <a:rPr lang="ru-RU" sz="3600" dirty="0"/>
              <a:t> имели большое значение для распространения географических знаний в Китае того времени и за его пределами.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4104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0163" y="296214"/>
            <a:ext cx="8422783" cy="62076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err="1" smtClean="0"/>
              <a:t>Чжан</a:t>
            </a:r>
            <a:r>
              <a:rPr lang="ru-RU" sz="3600" dirty="0" smtClean="0"/>
              <a:t> </a:t>
            </a:r>
            <a:r>
              <a:rPr lang="ru-RU" sz="3600" dirty="0" err="1"/>
              <a:t>Цянь</a:t>
            </a:r>
            <a:r>
              <a:rPr lang="ru-RU" sz="3600" dirty="0"/>
              <a:t> впервые сообщил китайцам о существовании Каспийского (Северного) и Аральского (Западного) морей, правильно определил, куда текут реки Средней Азии. В отчете содержатся сведения о западной части Азиатского материка вплоть до Персидского залива и Средиземного моря. Сообщаются данные об Индии, никогда ранее не </a:t>
            </a:r>
            <a:r>
              <a:rPr lang="ru-RU" sz="3600" dirty="0" err="1"/>
              <a:t>упоминавшейся</a:t>
            </a:r>
            <a:r>
              <a:rPr lang="ru-RU" sz="3600" dirty="0"/>
              <a:t> в китайской литературе.</a:t>
            </a:r>
          </a:p>
        </p:txBody>
      </p:sp>
    </p:spTree>
    <p:extLst>
      <p:ext uri="{BB962C8B-B14F-4D97-AF65-F5344CB8AC3E}">
        <p14:creationId xmlns:p14="http://schemas.microsoft.com/office/powerpoint/2010/main" val="40398894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492</Words>
  <Application>Microsoft Office PowerPoint</Application>
  <PresentationFormat>Широкоэкранный</PresentationFormat>
  <Paragraphs>25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Путешествия  Чжан Цяня (138 – 126 гг. до н.э.)</vt:lpstr>
      <vt:lpstr>Чжан Цянь  (ум. в 114 г. до н. э.) — китайский путешественник и дипломат, чьи исторические сведения о народах, населявших Среднюю Азию  во II веке до н. э.</vt:lpstr>
      <vt:lpstr>Презентация PowerPoint</vt:lpstr>
      <vt:lpstr>Презентация PowerPoint</vt:lpstr>
      <vt:lpstr>Презентация PowerPoint</vt:lpstr>
      <vt:lpstr>Возникновение Великого шелкового пути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путешествия Чжан Цяня</vt:lpstr>
      <vt:lpstr>Статуя Чжан Цяня в Музее истории Шаньси, Сиань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Путешествия  Чжан Цяня (138 – 126 гг. до н.э.)</dc:title>
  <dc:creator>Пользователь</dc:creator>
  <cp:lastModifiedBy>Marina</cp:lastModifiedBy>
  <cp:revision>16</cp:revision>
  <dcterms:created xsi:type="dcterms:W3CDTF">2016-11-09T16:17:08Z</dcterms:created>
  <dcterms:modified xsi:type="dcterms:W3CDTF">2020-03-31T17:23:13Z</dcterms:modified>
</cp:coreProperties>
</file>