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-29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Cambria" panose="02040503050406030204" pitchFamily="18" charset="0"/>
              </a:rPr>
              <a:t>Заповедники </a:t>
            </a:r>
            <a:r>
              <a:rPr lang="ru-RU" i="1" dirty="0" err="1" smtClean="0">
                <a:latin typeface="Cambria" panose="02040503050406030204" pitchFamily="18" charset="0"/>
              </a:rPr>
              <a:t>россии</a:t>
            </a:r>
            <a:endParaRPr lang="ru-RU" i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2.velcom-by-minsk.userapi.com/nzIsiQ8Er4y2eHkSz6W9NDyhd3XShk6HtQM4-Q/fpheU9Nduv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657" y="478517"/>
            <a:ext cx="8599715" cy="6080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82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2.velcom-by-minsk.userapi.com/rekhtrWMdRdX9l26QatM_uBVmtE8DNZrSNiuEA/_uthsf7oaO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314" y="187703"/>
            <a:ext cx="8621485" cy="6095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5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2.velcom-by-minsk.userapi.com/T0QxdKC3PgkSGN3wipXLCsd-bTdi6objfXDRow/-AhZJbvx3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829" y="157343"/>
            <a:ext cx="8839201" cy="6249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92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1.velcom-by-minsk.userapi.com/arB1yuQgVIIhrOudnQuwnHmmKpD61n6-weOuqQ/Wu0y-UfUf_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72" y="271693"/>
            <a:ext cx="8803770" cy="6224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24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2.velcom-by-minsk.userapi.com/UVy5OJQvJldj-0zTf_jqWyNX3ooDPJ8sbBHy4Q/MbX63JNs2O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814" y="271690"/>
            <a:ext cx="8736472" cy="6176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19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2.velcom-by-minsk.userapi.com/JGabGyAdciB7N_GR2HBI3mYzt-PdX-EIixSpXg/m9PZZWGRA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50433"/>
            <a:ext cx="8741229" cy="6200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62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7</TotalTime>
  <Words>2</Words>
  <Application>Microsoft Office PowerPoint</Application>
  <PresentationFormat>Широкоэкранный</PresentationFormat>
  <Paragraphs>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Cambria</vt:lpstr>
      <vt:lpstr>Century Gothic</vt:lpstr>
      <vt:lpstr>След самолета</vt:lpstr>
      <vt:lpstr>Заповедники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Заповедники россии</dc:title>
  <dc:creator>Marina</dc:creator>
  <cp:lastModifiedBy>Marina</cp:lastModifiedBy>
  <cp:revision>1</cp:revision>
  <dcterms:created xsi:type="dcterms:W3CDTF">2020-03-29T15:30:25Z</dcterms:created>
  <dcterms:modified xsi:type="dcterms:W3CDTF">2020-03-29T15:38:16Z</dcterms:modified>
</cp:coreProperties>
</file>