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3" r:id="rId16"/>
    <p:sldId id="274" r:id="rId17"/>
    <p:sldId id="270" r:id="rId18"/>
    <p:sldId id="271" r:id="rId19"/>
    <p:sldId id="272" r:id="rId20"/>
    <p:sldId id="275" r:id="rId21"/>
    <p:sldId id="276" r:id="rId22"/>
  </p:sldIdLst>
  <p:sldSz cx="9144000" cy="6858000" type="screen4x3"/>
  <p:notesSz cx="6858000" cy="9144000"/>
  <p:defaultTextStyle>
    <a:defPPr>
      <a:defRPr lang="be-B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906F6240-8FF9-42F5-AF42-A2077B02F2E5}" type="datetimeFigureOut">
              <a:rPr lang="be-BY" smtClean="0"/>
              <a:t>28.03.2020</a:t>
            </a:fld>
            <a:endParaRPr lang="be-BY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01011-2365-48F2-B49D-16D4014CE4A5}" type="slidenum">
              <a:rPr lang="be-BY" smtClean="0"/>
              <a:t>‹#›</a:t>
            </a:fld>
            <a:endParaRPr lang="be-BY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e-B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F6240-8FF9-42F5-AF42-A2077B02F2E5}" type="datetimeFigureOut">
              <a:rPr lang="be-BY" smtClean="0"/>
              <a:t>28.03.2020</a:t>
            </a:fld>
            <a:endParaRPr lang="be-B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01011-2365-48F2-B49D-16D4014CE4A5}" type="slidenum">
              <a:rPr lang="be-BY" smtClean="0"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F6240-8FF9-42F5-AF42-A2077B02F2E5}" type="datetimeFigureOut">
              <a:rPr lang="be-BY" smtClean="0"/>
              <a:t>28.03.2020</a:t>
            </a:fld>
            <a:endParaRPr lang="be-B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01011-2365-48F2-B49D-16D4014CE4A5}" type="slidenum">
              <a:rPr lang="be-BY" smtClean="0"/>
              <a:t>‹#›</a:t>
            </a:fld>
            <a:endParaRPr lang="be-BY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06F6240-8FF9-42F5-AF42-A2077B02F2E5}" type="datetimeFigureOut">
              <a:rPr lang="be-BY" smtClean="0"/>
              <a:t>28.03.2020</a:t>
            </a:fld>
            <a:endParaRPr lang="be-BY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EB01011-2365-48F2-B49D-16D4014CE4A5}" type="slidenum">
              <a:rPr lang="be-BY" smtClean="0"/>
              <a:t>‹#›</a:t>
            </a:fld>
            <a:endParaRPr lang="be-BY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be-B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F6240-8FF9-42F5-AF42-A2077B02F2E5}" type="datetimeFigureOut">
              <a:rPr lang="be-BY" smtClean="0"/>
              <a:t>28.03.2020</a:t>
            </a:fld>
            <a:endParaRPr lang="be-BY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01011-2365-48F2-B49D-16D4014CE4A5}" type="slidenum">
              <a:rPr lang="be-BY" smtClean="0"/>
              <a:t>‹#›</a:t>
            </a:fld>
            <a:endParaRPr lang="be-BY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e-B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906F6240-8FF9-42F5-AF42-A2077B02F2E5}" type="datetimeFigureOut">
              <a:rPr lang="be-BY" smtClean="0"/>
              <a:t>28.03.2020</a:t>
            </a:fld>
            <a:endParaRPr lang="be-BY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B01011-2365-48F2-B49D-16D4014CE4A5}" type="slidenum">
              <a:rPr lang="be-BY" smtClean="0"/>
              <a:t>‹#›</a:t>
            </a:fld>
            <a:endParaRPr lang="be-BY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906F6240-8FF9-42F5-AF42-A2077B02F2E5}" type="datetimeFigureOut">
              <a:rPr lang="be-BY" smtClean="0"/>
              <a:t>28.03.2020</a:t>
            </a:fld>
            <a:endParaRPr lang="be-BY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EB01011-2365-48F2-B49D-16D4014CE4A5}" type="slidenum">
              <a:rPr lang="be-BY" smtClean="0"/>
              <a:t>‹#›</a:t>
            </a:fld>
            <a:endParaRPr lang="be-BY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F6240-8FF9-42F5-AF42-A2077B02F2E5}" type="datetimeFigureOut">
              <a:rPr lang="be-BY" smtClean="0"/>
              <a:t>28.03.2020</a:t>
            </a:fld>
            <a:endParaRPr lang="be-BY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01011-2365-48F2-B49D-16D4014CE4A5}" type="slidenum">
              <a:rPr lang="be-BY" smtClean="0"/>
              <a:t>‹#›</a:t>
            </a:fld>
            <a:endParaRPr lang="be-BY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e-B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F6240-8FF9-42F5-AF42-A2077B02F2E5}" type="datetimeFigureOut">
              <a:rPr lang="be-BY" smtClean="0"/>
              <a:t>28.03.2020</a:t>
            </a:fld>
            <a:endParaRPr lang="be-BY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B01011-2365-48F2-B49D-16D4014CE4A5}" type="slidenum">
              <a:rPr lang="be-BY" smtClean="0"/>
              <a:t>‹#›</a:t>
            </a:fld>
            <a:endParaRPr lang="be-BY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e-B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906F6240-8FF9-42F5-AF42-A2077B02F2E5}" type="datetimeFigureOut">
              <a:rPr lang="be-BY" smtClean="0"/>
              <a:t>28.03.2020</a:t>
            </a:fld>
            <a:endParaRPr lang="be-BY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B01011-2365-48F2-B49D-16D4014CE4A5}" type="slidenum">
              <a:rPr lang="be-BY" smtClean="0"/>
              <a:t>‹#›</a:t>
            </a:fld>
            <a:endParaRPr lang="be-BY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be-B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906F6240-8FF9-42F5-AF42-A2077B02F2E5}" type="datetimeFigureOut">
              <a:rPr lang="be-BY" smtClean="0"/>
              <a:t>28.03.2020</a:t>
            </a:fld>
            <a:endParaRPr lang="be-BY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CEB01011-2365-48F2-B49D-16D4014CE4A5}" type="slidenum">
              <a:rPr lang="be-BY" smtClean="0"/>
              <a:t>‹#›</a:t>
            </a:fld>
            <a:endParaRPr lang="be-BY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be-B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906F6240-8FF9-42F5-AF42-A2077B02F2E5}" type="datetimeFigureOut">
              <a:rPr lang="be-BY" smtClean="0"/>
              <a:t>28.03.2020</a:t>
            </a:fld>
            <a:endParaRPr lang="be-B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be-B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CEB01011-2365-48F2-B49D-16D4014CE4A5}" type="slidenum">
              <a:rPr lang="be-BY" smtClean="0"/>
              <a:t>‹#›</a:t>
            </a:fld>
            <a:endParaRPr lang="be-BY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32656"/>
            <a:ext cx="6192688" cy="1800200"/>
          </a:xfrm>
        </p:spPr>
        <p:txBody>
          <a:bodyPr>
            <a:noAutofit/>
          </a:bodyPr>
          <a:lstStyle/>
          <a:p>
            <a:r>
              <a:rPr lang="ru-RU" sz="3200" i="1" dirty="0" smtClean="0">
                <a:effectLst>
                  <a:glow rad="889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Физико-географическая характеристика природы горного хребта Копетдаг</a:t>
            </a:r>
            <a:endParaRPr lang="be-BY" sz="3200" i="1" dirty="0">
              <a:effectLst>
                <a:glow rad="889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40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57200" y="1772816"/>
            <a:ext cx="8229600" cy="4464496"/>
          </a:xfrm>
        </p:spPr>
        <p:txBody>
          <a:bodyPr/>
          <a:lstStyle/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Вследствие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сухости климата и широкого распространения водопроницаемых горных пород все реки пересыхают на значительной части своих русел или превращаются в цепочки засоленных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озер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Питание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главным образом за счёт подземного стока, весенних и эпизодических дождей.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Выходы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вод у подножий предгорных шлейфов используются системой Кяризов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Хребты изрезаны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поперечными ущельями и разделены террасированными продольными долинами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крупнейших рек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Сумбар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Чандыр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Дорунгер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Фирюзинка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be-BY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83768" y="620688"/>
            <a:ext cx="4114800" cy="701040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Реки 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озера </a:t>
            </a:r>
            <a:endParaRPr lang="be-BY" sz="3200" dirty="0"/>
          </a:p>
        </p:txBody>
      </p:sp>
    </p:spTree>
    <p:extLst>
      <p:ext uri="{BB962C8B-B14F-4D97-AF65-F5344CB8AC3E}">
        <p14:creationId xmlns:p14="http://schemas.microsoft.com/office/powerpoint/2010/main" val="393737749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57200" y="1772816"/>
            <a:ext cx="8229600" cy="4680520"/>
          </a:xfrm>
        </p:spPr>
        <p:txBody>
          <a:bodyPr>
            <a:normAutofit/>
          </a:bodyPr>
          <a:lstStyle/>
          <a:p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Сумбар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крупнейшая река в Копетдаге на территории Туркменистана.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воды он несёт через горы, по долинам, ущельям, каньонам на протяжении 245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км,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 водосборный бассейн реки достигает 8300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км. кв.</a:t>
            </a:r>
          </a:p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Сумбар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маловодная речка, сильно мелеющая в летней период года, а в нижнем течении полностью пересыхающая.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Своё начало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берёт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южных склонах гор Копетдага (Иран), от слияния двух ручьев, на высоте всего 1600 метров над уровнем моря.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Главными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источниками питания реки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являются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подземные воды и поверхностный сток атмосферных осадков. Только в зимний период времени не большую долю в питании, составляют талые воды.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 территории Туркменистана в верховьях, река протекает по узкой живописной долине. Здесь проходит государственная граница страны. </a:t>
            </a:r>
            <a:endParaRPr lang="be-BY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55776" y="620688"/>
            <a:ext cx="4114800" cy="70104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реки и озера</a:t>
            </a:r>
            <a:endParaRPr lang="be-BY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23747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3810000" cy="2857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84984"/>
            <a:ext cx="3810000" cy="2857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5879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57200" y="1844824"/>
            <a:ext cx="8229600" cy="4680520"/>
          </a:xfrm>
        </p:spPr>
        <p:txBody>
          <a:bodyPr>
            <a:normAutofit/>
          </a:bodyPr>
          <a:lstStyle/>
          <a:p>
            <a:r>
              <a:rPr lang="be-BY" sz="2400" b="1" dirty="0" smtClean="0">
                <a:latin typeface="Times New Roman" pitchFamily="18" charset="0"/>
                <a:cs typeface="Times New Roman" pitchFamily="18" charset="0"/>
              </a:rPr>
              <a:t>Чандыр</a:t>
            </a:r>
            <a:r>
              <a:rPr lang="be-BY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крупнейшего притока Сумбара</a:t>
            </a:r>
            <a:r>
              <a:rPr lang="be-BY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Длина речки чуть более 140 километров.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Свое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начало она берет в Иране, на высоте около 1200 метров над уровнем моря, питаясь в первую очередь за счет родников.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Большую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часть года речка очень маловодна, а местами в жаркое время года и во все пересыхает. Зато после обильных дождей грохот  воды, несущейся по руслу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Чандыра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слышен за километр.</a:t>
            </a:r>
            <a:endParaRPr lang="be-BY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55776" y="620688"/>
            <a:ext cx="4114800" cy="70104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Реки и озера</a:t>
            </a:r>
            <a:endParaRPr lang="be-BY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87301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3960440" cy="33634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068960"/>
            <a:ext cx="3960440" cy="33634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33165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57200" y="1988840"/>
            <a:ext cx="8229600" cy="4107160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Фирюзинка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небольшая река в Иране и Туркмении.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Протекает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тектоническому разлому в Центральном Копетдаге. Стекает с северного склона в северо-восточном направлении.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Берёт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начало в Иране при слиянии реки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Аксу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реки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Каранге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высоте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1531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годовые расходы воды в реке колеблются в пределах от 10 до 60 л/сек.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воды реки в нижнем течении уходят на орошение и водоснабжения населения, остатки сбрасываются в Каракумский канал.</a:t>
            </a:r>
            <a:endParaRPr lang="be-BY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83768" y="620688"/>
            <a:ext cx="4114800" cy="70104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реки и озера</a:t>
            </a:r>
            <a:endParaRPr lang="be-BY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57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82391"/>
            <a:ext cx="3810000" cy="3419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068960"/>
            <a:ext cx="3810000" cy="3419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143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57200" y="1628800"/>
            <a:ext cx="8229600" cy="4968552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 склонах отчётливо выражена высотная поясность ландшафта. Лёссовые подгорные шлейфы и холмистые предгорья до высотой 300 м заняты полынно-эфемеровой пустыней со светлыми серозёмными почвами.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Первичная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растительность представлена здесь весенними эфемерными осочково-мятликовыми «лугами», зеленеющими в течение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– 3 мес.,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примесью немногих многолетников, вегетирующих летом.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С-В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подножиям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Копетдага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примыкают оазисы, крупнейшие из них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Туркмении –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Ахалтекинский (с г. Ашхабадом) 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Атекский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где преобладают возделанные поля и сады с искусственным орошением.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высотах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300 – 600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 с увеличением количества осадков до 250 мм в год преобладают горные пустыни и осочково-мятликовые полупустыни на более тёмных горных серозёмах, с большой примесью многолетников (виды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кузиний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зонтичные). </a:t>
            </a:r>
            <a:endParaRPr lang="be-BY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83768" y="620688"/>
            <a:ext cx="4114800" cy="701040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Типы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ландшафта</a:t>
            </a:r>
            <a:endParaRPr lang="be-BY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56869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57200" y="1556792"/>
            <a:ext cx="8229600" cy="5040560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пустынные и полупустынные предгорья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Копетдага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проникают многие обитатели пустынных подгорных равнин; характерны не встречающиеся на этих равнинах персидская песчанка, мышевидный хомячок, рыжеватая пищуха.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хищников — кот манул, гиена, индийский медоед, из рептилий — стрела-змея и очень ядовитая пустынная гадюка гюрза. На высоте 600—1000 м, где выпадает около 300 мм осадков в год, развиты пырейно-крупнозлаковые субтропические горные степи на горных светло-каштановых почвах.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горных степях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обитают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афганская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слепушонка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серый хомячок, гюрза, встречаются дикобраз и горный баран. В древесно-кустарниковых зарослях ущелий обитают: кабан, леопард, лесная соня, гнездятся зелёный дятел и чёрный дрозд.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высот 1000—1500 м, где количество осадков увеличивается до 400—500 мм в год, характерны горные ковыльно-типчаковые степи на темно-каштановых почвах и участки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ачагового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редколесья.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be-BY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55776" y="620688"/>
            <a:ext cx="4114800" cy="701040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Типы ландшафта</a:t>
            </a:r>
            <a:endParaRPr lang="be-BY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24268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57200" y="1700808"/>
            <a:ext cx="8435280" cy="4896544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 более сухих каменистых склонах обычны заросли колючих подушковидных кустарников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акантолимон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камеденосный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трагакантовый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астрагал и др.).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Из животных встречаются кабан, заяц-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толай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рыжеватая пищуха, летом нередок горный баран;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арчевниках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из птиц — вяхирь,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арчовый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дубонос, чёрный гриф; на отвесных утёсах и крутых скалах —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безоаровый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козёл.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Выше 2200 м горные степи сменяются горными лугами.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Древесная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растительность представлена также 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Ю-В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(фисташковые редколесья) и в сильнее увлажнённых долинах западного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Копетдага,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куда проникли представители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гирканской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(североиранской) флоры; среди них много диких плодовых (грецкий орех, гранатник, инжир, миндаль, мушмула, груша, барбарис, боярышники, дикий виноград и др.), образующих на днищах долин ленты «лесосадов».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     В ущелье р.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Фирюзинка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вблизи Ашхабада,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расположен курорт Фирюза.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endParaRPr lang="be-BY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55776" y="620688"/>
            <a:ext cx="4114800" cy="701040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типы ландшафта</a:t>
            </a:r>
            <a:endParaRPr lang="be-BY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07242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67544" y="1988840"/>
            <a:ext cx="8229600" cy="4104456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Копетдаг (</a:t>
            </a:r>
            <a:r>
              <a:rPr lang="be-BY" sz="2800" dirty="0">
                <a:latin typeface="Times New Roman" pitchFamily="18" charset="0"/>
                <a:cs typeface="Times New Roman" pitchFamily="18" charset="0"/>
              </a:rPr>
              <a:t>в переводе </a:t>
            </a:r>
            <a:r>
              <a:rPr lang="be-BY" sz="28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be-BY" sz="2800" dirty="0">
                <a:latin typeface="Times New Roman" pitchFamily="18" charset="0"/>
                <a:cs typeface="Times New Roman" pitchFamily="18" charset="0"/>
              </a:rPr>
              <a:t>многогорье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крупная горная система в Иране и Туркмении, часть Туркмено-Хорасанских гор.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Длина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около 650 километров, высота до 3117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метров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ширина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С-З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до 200 км, в средней части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80 – 95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км, 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Ю-В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40 км.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Хребет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сложен осадочными породами мелового периода и палеогена.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этих горах немало примечательных участков с живописными пейзажами, прохладными ущельями и обширными плато.</a:t>
            </a:r>
            <a:endParaRPr lang="be-BY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04250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55776" y="620688"/>
            <a:ext cx="4114800" cy="70104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курорт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фирюза</a:t>
            </a:r>
            <a:endParaRPr lang="be-BY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56792"/>
            <a:ext cx="6624736" cy="49685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745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40147" y="2564904"/>
            <a:ext cx="557221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6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82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2816"/>
            <a:ext cx="7200800" cy="48357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08006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79512" y="1628800"/>
            <a:ext cx="8712968" cy="4968552"/>
          </a:xfrm>
        </p:spPr>
        <p:txBody>
          <a:bodyPr>
            <a:no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Копетдаг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расположен в пределах Альпийской складчатой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области.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Складчатая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структура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мегантиклинория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сформирована в итоге альпийской складчатости, а интенсивные неотектонические поднятия в плиоцене и антропогене создали крупные черты современного горного рельефа.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продолжающейся подвижности свидетельствуют частые и сильные землетрясения (1869, 1893, 1895, 1929, ашхабадское 1948 и др.).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Копетдаг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сложен осадочными, преимущественно меловыми, палеогеновыми, неогеновыми и отчасти юрскими известняками, мергелями, песчаниками, конгломератами и глинами, смятыми в широкие и крутые складки, опрокинутые к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С-В.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Вдоль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северо-восточных подножий Передовой цепи, складки ограничены зоной разломов и надвинуты по серии чешуйчатых надвигов к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северу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на структуры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Предкопетдагского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прогиба. Эта зона отмечена многочисленными выходами минеральных, в том числе тёплых, источников.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Известны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месторождения руд ртути и мышьяка, барита и витерита, строительного камня.</a:t>
            </a:r>
            <a:endParaRPr lang="be-BY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51720" y="332656"/>
            <a:ext cx="5184576" cy="989072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Геологическое строение и полезные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ископаемые </a:t>
            </a:r>
            <a:endParaRPr lang="be-BY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72136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67744" y="188640"/>
            <a:ext cx="4824536" cy="1080120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Геологическое строение и полезные ископаемые </a:t>
            </a:r>
            <a:endParaRPr lang="be-BY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51954"/>
            <a:ext cx="7896225" cy="530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41842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251520" y="1628800"/>
            <a:ext cx="8640960" cy="5040560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Древние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этапы выравнивания создали несколько ярусов выровненных поверхностей, которые в ходе новейшего поднятия были расчленены.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Реликтовые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остаточные плоскогорья резко контрастируют с крутосклонными молодыми врезами.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Наряду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антиклинальными хребтами и синклинальными долинами встречаются синклинальные хребты, бронированные сарматскими известняками; широко распространены асимметричные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куэстовые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гряды и столовые плато.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глинисто-мергелистых толщах распространён глинистый карст; в известняках юрского возраста возникла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Бахарденская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карстовая пещера с подземным озером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рельефе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Копетдаг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своей прямолинейностью выделяется прерывистая Передовая цепь, отделённая Большим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Копетдагским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долом от системы приграничных и осевых хребтов. Наиболее высокий из них хребет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Хезармесджед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 одноимённой вершиной (3117 м) находится в Иране.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Над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Ашхабадом поднимается хребет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Саандак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 вершиной Ризе (2942 м).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83768" y="620688"/>
            <a:ext cx="4114800" cy="701040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Рельеф</a:t>
            </a:r>
            <a:endParaRPr lang="be-BY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90196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23528" y="2020824"/>
            <a:ext cx="8568952" cy="4648536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Передовая цепь и большинство осевых хребтов вытянуты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Ю-В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С-З;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западе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Копетдаг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делится на несколько ветвей, отклоняющихся 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Ю-З.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Юго-западная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юго-восточная оконечности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Копетдага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прорезаны сквозными ущельями среднего течения р.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Атрек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низовьев р.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Кешефруд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Ю-В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сквозное ущелье р. Теджен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Герируд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отделяет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Копетдаг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 возвышенности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Бадхыз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Ступенчато-плосковерхие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крутосклонные хребты высотой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1500 –2000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 (на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С-З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 300 до 1000 м) изрезаны поперечными ущельями и разделены террасированными продольными долинами (крупнейшие у рек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Сумбар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Чандыр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Дорунгер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Вдоль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подножий обычны пояса холмов, резко расчленённые оврагами (бедленд).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Широко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распространены лёссовые подгорные шлейфы.</a:t>
            </a:r>
          </a:p>
          <a:p>
            <a:endParaRPr lang="be-BY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83768" y="620688"/>
            <a:ext cx="4114800" cy="70104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рельеф</a:t>
            </a:r>
            <a:endParaRPr lang="be-BY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48509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4600" y="620688"/>
            <a:ext cx="4114800" cy="70104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рельеф</a:t>
            </a:r>
            <a:endParaRPr lang="be-BY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813" y="1700808"/>
            <a:ext cx="7118673" cy="49880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91411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57200" y="1772816"/>
            <a:ext cx="8229600" cy="4680520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Климат сухосубтропический восточно-средиземноморского типа.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температура января понижается с высотой от 1 до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-4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°С, июля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 29 до 18 °С.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Осадков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выпадает в год от 150 мм (в подножиях) до 500 мм в верхних частях наветренных склонов гор, максимум в марте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апреле (средиземноморские циклоны полярного фронта).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Испаряемость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летом превышает количество осадков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 – 4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раза.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Зимой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долинах обычны резкие потепления в результате действия фёнов.</a:t>
            </a:r>
            <a:endParaRPr lang="be-BY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55776" y="620688"/>
            <a:ext cx="4114800" cy="70104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Климат</a:t>
            </a:r>
            <a:endParaRPr lang="be-BY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33773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95</TotalTime>
  <Words>1326</Words>
  <Application>Microsoft Office PowerPoint</Application>
  <PresentationFormat>Экран (4:3)</PresentationFormat>
  <Paragraphs>76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Constantia</vt:lpstr>
      <vt:lpstr>Garamond</vt:lpstr>
      <vt:lpstr>Tahoma</vt:lpstr>
      <vt:lpstr>Times New Roman</vt:lpstr>
      <vt:lpstr>Tunga</vt:lpstr>
      <vt:lpstr>BlackTie</vt:lpstr>
      <vt:lpstr>Физико-географическая характеристика природы горного хребта Копетдаг</vt:lpstr>
      <vt:lpstr>Презентация PowerPoint</vt:lpstr>
      <vt:lpstr>Презентация PowerPoint</vt:lpstr>
      <vt:lpstr>Геологическое строение и полезные ископаемые </vt:lpstr>
      <vt:lpstr>Геологическое строение и полезные ископаемые </vt:lpstr>
      <vt:lpstr>Рельеф</vt:lpstr>
      <vt:lpstr>рельеф</vt:lpstr>
      <vt:lpstr>рельеф</vt:lpstr>
      <vt:lpstr>Климат</vt:lpstr>
      <vt:lpstr>Реки и озера </vt:lpstr>
      <vt:lpstr>реки и озера</vt:lpstr>
      <vt:lpstr>Презентация PowerPoint</vt:lpstr>
      <vt:lpstr>Реки и озера</vt:lpstr>
      <vt:lpstr>Презентация PowerPoint</vt:lpstr>
      <vt:lpstr>реки и озера</vt:lpstr>
      <vt:lpstr>Презентация PowerPoint</vt:lpstr>
      <vt:lpstr>Типы ландшафта</vt:lpstr>
      <vt:lpstr>Типы ландшафта</vt:lpstr>
      <vt:lpstr>типы ландшафта</vt:lpstr>
      <vt:lpstr>курорт фирюза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Физико-географическая характеристика природы горного хребта Копетдаг</dc:title>
  <dc:creator>Настя</dc:creator>
  <cp:lastModifiedBy>Marina</cp:lastModifiedBy>
  <cp:revision>10</cp:revision>
  <dcterms:created xsi:type="dcterms:W3CDTF">2015-04-27T13:00:22Z</dcterms:created>
  <dcterms:modified xsi:type="dcterms:W3CDTF">2020-03-28T14:57:35Z</dcterms:modified>
</cp:coreProperties>
</file>