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5AD151-80F0-45F0-A8F1-4FB9233FBF96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A5598-3AFD-4747-9D5C-F5A4CCEE233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268760"/>
            <a:ext cx="80648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НАЦИОНАЛЬНО-КУЛЬТУРНАЯ СЕМАНТИКА ЯЗЫКОВЫХ АФОРИЗМОВ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42493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Воспроизводимость </a:t>
            </a:r>
            <a:r>
              <a:rPr lang="ru-RU" sz="2800" dirty="0" smtClean="0"/>
              <a:t>(устойчивость) афоризмов свидетельствует прежде всего о том, что перед нами строевые элементы речи, или (это то же самое) элементы языка. В самом деле, в речи единицы языка лишь комбинируются заново, поскольку они известны говорящим заранее. Во фразе </a:t>
            </a:r>
            <a:r>
              <a:rPr lang="ru-RU" sz="2800" i="1" dirty="0" smtClean="0"/>
              <a:t>Одежду береги, пока она новая, а честь береги с юности </a:t>
            </a:r>
            <a:r>
              <a:rPr lang="ru-RU" sz="2800" dirty="0" smtClean="0"/>
              <a:t>каждое слово известно, а сама фраза – новая, она построена нами в момент ее написания. </a:t>
            </a:r>
            <a:r>
              <a:rPr lang="ru-RU" sz="2800" dirty="0" smtClean="0"/>
              <a:t>	Другое </a:t>
            </a:r>
            <a:r>
              <a:rPr lang="ru-RU" sz="2800" dirty="0" smtClean="0"/>
              <a:t>дело фраза </a:t>
            </a:r>
            <a:r>
              <a:rPr lang="ru-RU" sz="2800" i="1" dirty="0" smtClean="0"/>
              <a:t>Береги платье </a:t>
            </a:r>
            <a:r>
              <a:rPr lang="ru-RU" sz="2800" i="1" dirty="0" err="1" smtClean="0"/>
              <a:t>снову</a:t>
            </a:r>
            <a:r>
              <a:rPr lang="ru-RU" sz="2800" i="1" dirty="0" smtClean="0"/>
              <a:t>, а честь смолоду</a:t>
            </a:r>
            <a:r>
              <a:rPr lang="ru-RU" sz="2800" dirty="0" smtClean="0"/>
              <a:t>; она была усвоена членами русской языковой общности еще в </a:t>
            </a:r>
            <a:r>
              <a:rPr lang="ru-RU" sz="2800" dirty="0" smtClean="0"/>
              <a:t>детстве, </a:t>
            </a:r>
            <a:r>
              <a:rPr lang="ru-RU" sz="2800" dirty="0" smtClean="0"/>
              <a:t>и мы воспроизводим ее без малейших </a:t>
            </a:r>
            <a:r>
              <a:rPr lang="ru-RU" sz="2800" dirty="0" smtClean="0"/>
              <a:t>перемен.</a:t>
            </a:r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836712"/>
            <a:ext cx="849694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Чтобы </a:t>
            </a:r>
            <a:r>
              <a:rPr lang="ru-RU" sz="2800" dirty="0" smtClean="0"/>
              <a:t>воспроизводимость стала подлинным аргументом в пользу именно языковой принадлежности афоризмов, надо показать ее массовый, а не индивидуальный характер. Если афоризм известен всем носителям языка так же, как любое слово или любой фразеологизм, то он тоже должен считаться принадлежащим языку.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424936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Аналогию </a:t>
            </a:r>
            <a:r>
              <a:rPr lang="ru-RU" sz="2800" dirty="0" smtClean="0"/>
              <a:t>между афоризмами и другими языковыми знаками, т. е. их </a:t>
            </a:r>
            <a:r>
              <a:rPr lang="ru-RU" sz="2800" dirty="0" err="1" smtClean="0"/>
              <a:t>изоморфность</a:t>
            </a:r>
            <a:r>
              <a:rPr lang="ru-RU" sz="2800" dirty="0" smtClean="0"/>
              <a:t> прочим языковым единицам, по мнению </a:t>
            </a:r>
            <a:r>
              <a:rPr lang="ru-RU" sz="2800" dirty="0" smtClean="0"/>
              <a:t>          Г.Л. </a:t>
            </a:r>
            <a:r>
              <a:rPr lang="ru-RU" sz="2800" dirty="0" err="1" smtClean="0"/>
              <a:t>Пермякова</a:t>
            </a:r>
            <a:r>
              <a:rPr lang="ru-RU" sz="2800" dirty="0" smtClean="0"/>
              <a:t>, можно показать так: если сравнивать слова, фразеологические обороты и афоризмы, то все они представляют собой клише (т. е. воспроизводятся), являются знаками, могут иметь мотивировку своего значения, омонимы, синонимы и антонимы, обладают функциональным сходством, обладают парадигмами.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28092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Итак</a:t>
            </a:r>
            <a:r>
              <a:rPr lang="ru-RU" sz="2800" dirty="0" smtClean="0"/>
              <a:t>, языковыми афоризмами являются лишь те, которые, подобно словам и фразеологизмам, воспроизводятся массово. В дальнейшем мы всегда имеем в виду именно языковые афоризмы, если даже и опускаем в наименовании атрибут-прилагательное.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556792"/>
            <a:ext cx="820891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	3</a:t>
            </a:r>
            <a:r>
              <a:rPr lang="ru-RU" sz="2800" b="1" dirty="0" smtClean="0"/>
              <a:t>. </a:t>
            </a:r>
            <a:r>
              <a:rPr lang="ru-RU" sz="2800" b="1" dirty="0" err="1" smtClean="0"/>
              <a:t>Двуплановость</a:t>
            </a:r>
            <a:r>
              <a:rPr lang="ru-RU" sz="2800" b="1" dirty="0" smtClean="0"/>
              <a:t> семантики афоризма: афористический фон.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20688"/>
            <a:ext cx="85689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Языковой </a:t>
            </a:r>
            <a:r>
              <a:rPr lang="ru-RU" sz="2800" dirty="0" smtClean="0"/>
              <a:t>афоризм номинативен, ему свойственна назывная функция, однако ее качество отличается от назывных характеристик слова и фразеологизма. Означаемым слова является понятие, логическим, мыслительным аналогом афоризма является суждение, т. е. сочетание понятий, из которых одно определяется и раскрывается через другое. Например, фраза стол большой выражает единое, цельное суждение, в котором первое понятие (стол) определено через второе. 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3529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Означаемым </a:t>
            </a:r>
            <a:r>
              <a:rPr lang="ru-RU" sz="2800" dirty="0" smtClean="0"/>
              <a:t>афоризма следует считать типовую ситуацию, т. е. совокупность обстоятельств, признаков, оценок, положений, но на известном уровне абстракции – в отвлечении от мелких и несущественных характеристик.</a:t>
            </a:r>
          </a:p>
          <a:p>
            <a:pPr algn="just"/>
            <a:r>
              <a:rPr lang="ru-RU" sz="2800" dirty="0" smtClean="0"/>
              <a:t>	Классифицирующая</a:t>
            </a:r>
            <a:r>
              <a:rPr lang="ru-RU" sz="2800" dirty="0" smtClean="0"/>
              <a:t>, номинативная функция языка на афористическом уровне проявляется в вычленении, обособлении и назывании ситуаций. </a:t>
            </a: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828092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Подобно </a:t>
            </a:r>
            <a:r>
              <a:rPr lang="ru-RU" sz="2800" dirty="0" smtClean="0"/>
              <a:t>фразеологизму, афоризм имеет свой прототип. Ясно, что для автора крылатого выражения (например, для Пушкина) в момент его создания соответствующая фраза является творческой и насыщенной конкретным, а не отвлеченным смыслом. Обычно прототип фразеологизма воспринимается не только исторически, но и синхронно. Так, если кто-то мал ростом или еще молод, но имеет много неожиданных достоинств, можно сказать: </a:t>
            </a:r>
            <a:r>
              <a:rPr lang="ru-RU" sz="2800" i="1" dirty="0" smtClean="0"/>
              <a:t>мал золотник, да дорог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48680"/>
            <a:ext cx="849694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	</a:t>
            </a:r>
            <a:r>
              <a:rPr lang="ru-RU" sz="2800" dirty="0" smtClean="0"/>
              <a:t>Остается </a:t>
            </a:r>
            <a:r>
              <a:rPr lang="ru-RU" sz="2800" dirty="0" smtClean="0"/>
              <a:t>подчеркнуть еще один момент: слово, фразеологизм и языковой афоризм изоморфны друг другу, так как их означаемое является комплексным и разделяется на </a:t>
            </a:r>
            <a:r>
              <a:rPr lang="ru-RU" sz="2800" dirty="0" err="1" smtClean="0"/>
              <a:t>классифицирующе-номинативную</a:t>
            </a:r>
            <a:r>
              <a:rPr lang="ru-RU" sz="2800" dirty="0" smtClean="0"/>
              <a:t> часть (понятие; ситуация) и на кумулятивную часть (фон).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132856"/>
            <a:ext cx="86409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4</a:t>
            </a:r>
            <a:r>
              <a:rPr lang="ru-RU" sz="3200" b="1" dirty="0" smtClean="0"/>
              <a:t>. Национально-культурная семантика афористического фона.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916832"/>
            <a:ext cx="86409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	1</a:t>
            </a:r>
            <a:r>
              <a:rPr lang="ru-RU" sz="3200" b="1" dirty="0" smtClean="0"/>
              <a:t>. Уточнение понятия языкового афоризма.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20688"/>
            <a:ext cx="828092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Сначала </a:t>
            </a:r>
            <a:r>
              <a:rPr lang="ru-RU" sz="2800" dirty="0" smtClean="0"/>
              <a:t>остановимся на специфике кумулятивной функции афоризмов, а затем проанализируем использование их в речи с целью воздействия на говорящего</a:t>
            </a:r>
            <a:r>
              <a:rPr lang="ru-RU" sz="2800" dirty="0" smtClean="0"/>
              <a:t>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b="1" dirty="0" smtClean="0"/>
              <a:t>	Кумулятивная </a:t>
            </a:r>
            <a:r>
              <a:rPr lang="ru-RU" sz="2800" b="1" dirty="0" smtClean="0"/>
              <a:t>функция</a:t>
            </a:r>
            <a:r>
              <a:rPr lang="ru-RU" sz="2800" dirty="0" smtClean="0"/>
              <a:t>. Любой афоризм (пословица, крылатое выражение, лозунг, формула) прежде всего фиксирует коллективный опыт людей. «Пословица не просто изречение. Она выражает мнение народа. В ней заключена народная оценка жизни, наблюдения народного ума. </a:t>
            </a:r>
            <a:endParaRPr lang="ru-RU"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813690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Приведем </a:t>
            </a:r>
            <a:r>
              <a:rPr lang="ru-RU" sz="2800" dirty="0" smtClean="0"/>
              <a:t>краткий список афоризмов, отражающий народную оценку жизни: </a:t>
            </a:r>
            <a:r>
              <a:rPr lang="ru-RU" sz="2800" i="1" dirty="0" smtClean="0"/>
              <a:t>Где тонко, там и рвется; Готовь сани летом, а телегу зимой; Дело мастера боится; За двумя зайцами погонишься, ни одного не поймаешь; Как аукнется, так и откликнется; Сколько волка ни корми, он все в лес смотрит; Кашу маслом не испортишь; Лучше синица в руках, чем журавль в небе; Первый блин – комом; После драки кулаками не машут; Своя ноша не тянет; Семеро одного не ждут; Сколько веревочке ни виться, а конец будет; Снявши голову, по волосам не </a:t>
            </a:r>
            <a:r>
              <a:rPr lang="ru-RU" sz="2800" i="1" dirty="0" smtClean="0"/>
              <a:t>плачут</a:t>
            </a:r>
            <a:r>
              <a:rPr lang="ru-RU" sz="2800" i="1" dirty="0" smtClean="0"/>
              <a:t> </a:t>
            </a:r>
            <a:r>
              <a:rPr lang="ru-RU" sz="2800" i="1" dirty="0" smtClean="0"/>
              <a:t> и т.д.</a:t>
            </a:r>
            <a:endParaRPr lang="ru-RU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20688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Афоризмы </a:t>
            </a:r>
            <a:r>
              <a:rPr lang="ru-RU" sz="2800" dirty="0" smtClean="0"/>
              <a:t>накапливают в своем содержании и хранят не только человеческий опыт: они отражают также условия жизни народа – носителя языка, его историю, культуру, географию страны: </a:t>
            </a:r>
            <a:r>
              <a:rPr lang="ru-RU" sz="2800" i="1" dirty="0" smtClean="0"/>
              <a:t>Язык до Киева доведет; Москва не сразу строилась; Вот тебе, бабушка, и Юрьев день; Тяжела ты, шапка Мономаха; Бойцы вспоминают минувшие дни и битвы, где вместе рубились </a:t>
            </a:r>
            <a:r>
              <a:rPr lang="ru-RU" sz="2800" i="1" dirty="0" smtClean="0"/>
              <a:t>они.</a:t>
            </a:r>
            <a:endParaRPr lang="ru-RU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280920" cy="660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700" dirty="0" smtClean="0"/>
              <a:t>	Кумулятивная </a:t>
            </a:r>
            <a:r>
              <a:rPr lang="ru-RU" sz="2700" dirty="0" smtClean="0"/>
              <a:t>функция афоризмов выступает в двух отношениях. Во-первых, афоризмы отражают национальную культуру </a:t>
            </a:r>
            <a:r>
              <a:rPr lang="ru-RU" sz="2700" dirty="0" err="1" smtClean="0"/>
              <a:t>нерасчлененно</a:t>
            </a:r>
            <a:r>
              <a:rPr lang="ru-RU" sz="2700" dirty="0" smtClean="0"/>
              <a:t>, комплексно, всеми своими элементами, взятыми вместе, т. е. как цельные знаки. Например, как знак ситуации пословица </a:t>
            </a:r>
            <a:r>
              <a:rPr lang="ru-RU" sz="2700" i="1" dirty="0" smtClean="0"/>
              <a:t>В Тулу со своим самоваром не ездят</a:t>
            </a:r>
            <a:r>
              <a:rPr lang="ru-RU" sz="2700" dirty="0" smtClean="0"/>
              <a:t> имеет смысл 'с собой не следует брать то, чем славится место, куда направляются'. Во-вторых, афоризмы отражают национально-культурный компонент языка единицами своего состава: национальны и топоним Тула, и реалия самовар, а сама фраза в буквальном прочтении покоится на знании всеми русскими того факта, что Тула издавна славится производством самоваров.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424936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	</a:t>
            </a:r>
            <a:r>
              <a:rPr lang="ru-RU" sz="2600" b="1" dirty="0" smtClean="0"/>
              <a:t>Директивная </a:t>
            </a:r>
            <a:r>
              <a:rPr lang="ru-RU" sz="2600" b="1" dirty="0" smtClean="0"/>
              <a:t>функция</a:t>
            </a:r>
            <a:r>
              <a:rPr lang="ru-RU" sz="2600" dirty="0" smtClean="0"/>
              <a:t>. </a:t>
            </a:r>
            <a:r>
              <a:rPr lang="ru-RU" sz="2600" dirty="0" smtClean="0"/>
              <a:t>Для </a:t>
            </a:r>
            <a:r>
              <a:rPr lang="ru-RU" sz="2600" dirty="0" smtClean="0"/>
              <a:t>чего накапливается опыт? Во-первых, для того, чтобы вызвать, стимулировать или исправить, модифицировать поведение того, к кому обращаются. Например, призывом Ученье – свет, а </a:t>
            </a:r>
            <a:r>
              <a:rPr lang="ru-RU" sz="2600" dirty="0" err="1" smtClean="0"/>
              <a:t>неученье</a:t>
            </a:r>
            <a:r>
              <a:rPr lang="ru-RU" sz="2600" dirty="0" smtClean="0"/>
              <a:t> – тьма можно побудить школьника к усердию, а репликой Слово не воробей, вылетит – не поймаешь останавливают поспешное и необдуманное высказывание. Во-вторых, афоризм приводится, чтобы оправдать, мотивировать собственное поведение. Например, резервируя себе время на обдумывание и избегая поспешного решения, говорят: Утро вечера мудренее. Следовательно, директивная функция афоризмов может быть направлена как на другого человека, так и на самого себя.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92696"/>
            <a:ext cx="82809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Языковой афоризм – фраза, которая всем известна и поэтому в речи не творится заново, а извлекается из памяти. Что же входит в число языковых афоризмов?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49694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1. Пословицы и  поговорки</a:t>
            </a:r>
            <a:r>
              <a:rPr lang="ru-RU" sz="2800" dirty="0" smtClean="0"/>
              <a:t> – устные краткие изречения, восходящие к фольклору. Пословица в обобщенном виде констатирует свойства людей или явлений, дает им оценку или предписывает образ действий: </a:t>
            </a:r>
            <a:r>
              <a:rPr lang="ru-RU" sz="2800" i="1" dirty="0" smtClean="0"/>
              <a:t>В гостях хорошо, а дома лучше; Век живи, век учись; Дело мастера боится; Не место красит человека, а человек место; Старый друг лучше новых двух; Не имей сто рублей, а имей сто друзей; Ученье – свет, а </a:t>
            </a:r>
            <a:r>
              <a:rPr lang="ru-RU" sz="2800" i="1" dirty="0" err="1" smtClean="0"/>
              <a:t>неученье</a:t>
            </a:r>
            <a:r>
              <a:rPr lang="ru-RU" sz="2800" i="1" dirty="0" smtClean="0"/>
              <a:t> – тьма; Один за всех, все за одного </a:t>
            </a:r>
            <a:r>
              <a:rPr lang="ru-RU" sz="2800" dirty="0" smtClean="0"/>
              <a:t>и т. д.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28092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2. Крылатые слова</a:t>
            </a:r>
            <a:r>
              <a:rPr lang="ru-RU" sz="2800" dirty="0" smtClean="0"/>
              <a:t>, т. е. вошедшие в нашу речь из литературных источников краткие цитаты, образные выражения, изречения исторических лиц. Следовательно, крылатые слова отличаются от пословиц, во-первых, своим происхождением и, во-вторых, сферой употребления (крылатые слова – принадлежность литературной речи).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28092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3. Призывы, девизы, </a:t>
            </a:r>
            <a:r>
              <a:rPr lang="ru-RU" sz="2800" b="1" dirty="0" smtClean="0"/>
              <a:t>лозунги</a:t>
            </a:r>
            <a:r>
              <a:rPr lang="ru-RU" sz="2800" dirty="0" smtClean="0"/>
              <a:t> </a:t>
            </a:r>
            <a:r>
              <a:rPr lang="ru-RU" sz="2800" dirty="0" smtClean="0"/>
              <a:t>другие крылатые фразы, которые выражают определенные философские, социальные, политические воззрения. Например: </a:t>
            </a:r>
            <a:r>
              <a:rPr lang="ru-RU" sz="2800" i="1" dirty="0" smtClean="0"/>
              <a:t>Земля и воля; Учиться, учиться и учиться; Свобода, равенство, братство; Все для человека, все для блага человека; Любите книгу – источник знания;</a:t>
            </a:r>
            <a:r>
              <a:rPr lang="ru-RU" sz="2800" dirty="0" smtClean="0"/>
              <a:t> и т. д. Источниками проникновения идеологических крылатых фраз в речь служат сейчас прежде всего средства массовой информации и публицистическая литература.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20688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4. Общественно-научные формулы и естественнонаучные формулировки</a:t>
            </a:r>
            <a:r>
              <a:rPr lang="ru-RU" sz="2400" dirty="0" smtClean="0"/>
              <a:t>. С возрастанием уровня образованности населения научные формулы получили широкое распространение: </a:t>
            </a:r>
            <a:r>
              <a:rPr lang="ru-RU" sz="2400" i="1" dirty="0" smtClean="0"/>
              <a:t>Народ – творец истории; Практика – критерий истины; Бытие определяет сознание; Труд создал человека; Количество переходит в качество; Язык – первоэлемент литературы; Свобода – это осознанная необходимость</a:t>
            </a:r>
            <a:r>
              <a:rPr lang="ru-RU" sz="2400" dirty="0" smtClean="0"/>
              <a:t> и т. д. 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813690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Итак</a:t>
            </a:r>
            <a:r>
              <a:rPr lang="ru-RU" sz="2800" dirty="0" smtClean="0"/>
              <a:t>, афоризмы – это, во-первых, фразы (т. е. синтаксически они являются предложениями) и, во-вторых, мысли (т. е. логически они представляют собой суждения); отличительный признак афоризмов, по которому они противополагаются обычным фразам, – воспроизводимость.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060848"/>
            <a:ext cx="82809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2. Афористический уровень языка.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</TotalTime>
  <Words>328</Words>
  <Application>Microsoft Office PowerPoint</Application>
  <PresentationFormat>Экран (4:3)</PresentationFormat>
  <Paragraphs>27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Артём</cp:lastModifiedBy>
  <cp:revision>21</cp:revision>
  <dcterms:modified xsi:type="dcterms:W3CDTF">2017-04-07T16:30:17Z</dcterms:modified>
</cp:coreProperties>
</file>