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3" r:id="rId15"/>
    <p:sldId id="274" r:id="rId16"/>
    <p:sldId id="275" r:id="rId17"/>
    <p:sldId id="276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78" r:id="rId28"/>
    <p:sldId id="288" r:id="rId29"/>
    <p:sldId id="289" r:id="rId30"/>
    <p:sldId id="290" r:id="rId31"/>
    <p:sldId id="291" r:id="rId32"/>
    <p:sldId id="292" r:id="rId33"/>
    <p:sldId id="293" r:id="rId34"/>
    <p:sldId id="306" r:id="rId35"/>
    <p:sldId id="305" r:id="rId36"/>
    <p:sldId id="294" r:id="rId37"/>
    <p:sldId id="295" r:id="rId38"/>
    <p:sldId id="296" r:id="rId39"/>
    <p:sldId id="298" r:id="rId40"/>
    <p:sldId id="299" r:id="rId41"/>
    <p:sldId id="300" r:id="rId42"/>
    <p:sldId id="301" r:id="rId43"/>
    <p:sldId id="302" r:id="rId44"/>
    <p:sldId id="303" r:id="rId45"/>
    <p:sldId id="304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12A08B-3210-4C23-8697-E4FAD146BB3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5D1D47F-8625-4A66-9957-A3AF34132E0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0%BD%D1%81%D1%82%D1%80%D1%83%D0%BC%D0%B5%D0%BD%D1%82" TargetMode="External"/><Relationship Id="rId3" Type="http://schemas.openxmlformats.org/officeDocument/2006/relationships/hyperlink" Target="https://ru.wikipedia.org/wiki/%D0%9B%D0%BE%D0%B3%D0%BE%D1%81" TargetMode="External"/><Relationship Id="rId7" Type="http://schemas.openxmlformats.org/officeDocument/2006/relationships/hyperlink" Target="https://ru.wikipedia.org/wiki/%D0%9C%D0%B5%D1%82%D0%BE%D0%B4" TargetMode="External"/><Relationship Id="rId2" Type="http://schemas.openxmlformats.org/officeDocument/2006/relationships/hyperlink" Target="https://ru.wikipedia.org/wiki/%D0%A3%D0%BC%D0%B5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0%BD%D1%8F%D1%82%D0%B8%D0%B5" TargetMode="External"/><Relationship Id="rId5" Type="http://schemas.openxmlformats.org/officeDocument/2006/relationships/hyperlink" Target="https://ru.wikipedia.org/wiki/%D0%A1%D0%BC%D1%8B%D1%81%D0%BB" TargetMode="External"/><Relationship Id="rId4" Type="http://schemas.openxmlformats.org/officeDocument/2006/relationships/hyperlink" Target="https://ru.wikipedia.org/wiki/%D0%9C%D1%8B%D1%81%D0%BB%D1%8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1916113"/>
            <a:ext cx="6172200" cy="16573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ПРОИЗВОДСТВЕННЫЕ ТЕХНОЛОГИИ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752" y="3861049"/>
            <a:ext cx="6172200" cy="228902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Владимир Николаевич Гавриленко</a:t>
            </a:r>
          </a:p>
        </p:txBody>
      </p:sp>
    </p:spTree>
    <p:extLst>
      <p:ext uri="{BB962C8B-B14F-4D97-AF65-F5344CB8AC3E}">
        <p14:creationId xmlns:p14="http://schemas.microsoft.com/office/powerpoint/2010/main" val="61117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1.5. Разновидности технологий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50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социальные технологии -  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технологии социальной сферы, их продукт нематериален, представлен в виде услуги или   степени влияния на поведение людей. </a:t>
            </a: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Человек исполнитель и человек потребитель услуги. Социальные технологии отличаются ярко выраженной индивидуальностью, неповторимостью (харизматические личности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6152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3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1.6. Понятие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производственная технология» 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075613" cy="5205412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Производственная технология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совокупность методов, процессов  и средств преобразования сырья или ресурсов  в конечные продукты или услуги: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 промышленная революция;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2. стандартизация и механизация;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3. автоматизация и применение конвейерных сборочных линий;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4. компьютеризация.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4691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1.7. Производственные технологии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совокупность различных действий человека и машины для создания наиболее экономичных способов и процессов производства сырья, материалов, продукции </a:t>
            </a: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(методы и средства изготовления машин и механизмов составляют предмет технологии машиностроения). </a:t>
            </a:r>
          </a:p>
          <a:p>
            <a:pPr eaLnBrk="1" hangingPunct="1"/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производственные технологии являются основой </a:t>
            </a: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материального производства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непроизводственные (нематериальные) технологии: </a:t>
            </a: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образовательные, рекламные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маркетинговые</a:t>
            </a: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т.д.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46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 Жизненный цикл технологии 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sz="quarter" idx="1"/>
          </p:nvPr>
        </p:nvSpPr>
        <p:spPr>
          <a:xfrm>
            <a:off x="457200" y="1125538"/>
            <a:ext cx="8229600" cy="5183187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Новейшая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технология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любая новая технология, которая имеет высокий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производственный потенциал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2. Передовая технология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зарекомендовала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себя, но еще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имеет ограниченное распространение 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рынке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3. Современная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технология 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признана и является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стандартом, повышается спрос на эту технологию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4. Не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новая технология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полезная технология, но уже существует более новая технология, поэтому спрос начинает падать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5. Устаревшая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—малый спрос  , нуждается в модернизации или заменяется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более совершенной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новой.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1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1.9. Результат применения производственных технологий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продукт (работа, услуга) как конечный результат производственной деятельности человека (общества), обусловленный спросом на него.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В зависимости от возможности использования потребителем различают три вида продукта: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1)  материальный продукт (МП);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  энергетический продукт (ЭП);</a:t>
            </a:r>
            <a:b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  интеллектуальный продукт (ИП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4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1.10.Авторучка как технологический продукт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98267053"/>
              </p:ext>
            </p:extLst>
          </p:nvPr>
        </p:nvGraphicFramePr>
        <p:xfrm>
          <a:off x="250825" y="1600200"/>
          <a:ext cx="813752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4299"/>
                <a:gridCol w="3060259"/>
                <a:gridCol w="2612967"/>
              </a:tblGrid>
              <a:tr h="1188711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Материальный продукт.</a:t>
                      </a:r>
                      <a:b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Интеллектуальный продукт.</a:t>
                      </a:r>
                      <a:b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Энергетический продукт</a:t>
                      </a:r>
                      <a:br>
                        <a:rPr kumimoji="0"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</a:tr>
              <a:tr h="3383289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металл;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пластмасса;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краситель;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красящая жидкость.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дизайн;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конструкция;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торговая марка;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ноу-хау способа изготовления пера;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способ производства.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потребленная электроэнергия;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овеществленный труд;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потребленная тепловая энергия;</a:t>
                      </a:r>
                      <a:b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потребленная звуковая энергия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7" marR="91447" marT="45711" marB="4571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95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1.11. НТП и направления развития производственных технологий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r>
              <a:rPr lang="ru-RU" smtClean="0"/>
              <a:t>1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)  переход от </a:t>
            </a:r>
            <a:r>
              <a:rPr lang="ru-RU" sz="2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дискретных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(циклических) технологий к </a:t>
            </a:r>
            <a:r>
              <a:rPr lang="ru-RU" sz="2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непрерывным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(поточным) производственным процессам как наиболее эффективным и экономичным;</a:t>
            </a:r>
          </a:p>
          <a:p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2)  внедрение замкнутых (</a:t>
            </a:r>
            <a:r>
              <a:rPr lang="ru-RU" sz="2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безотходных)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технологических циклов в составе производства как наиболее экологически нейтральных;</a:t>
            </a:r>
          </a:p>
          <a:p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3)  повышение </a:t>
            </a:r>
            <a:r>
              <a:rPr lang="ru-RU" sz="2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наукоемкости </a:t>
            </a: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высоких технологий и новейших технологий как наиболее приоритетных в бизнесе.</a:t>
            </a:r>
            <a:br>
              <a:rPr lang="ru-RU" sz="26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680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467600" cy="108012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 Связь технологии и экономики в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производственном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процессе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Объект 2"/>
          <p:cNvSpPr>
            <a:spLocks noGrp="1"/>
          </p:cNvSpPr>
          <p:nvPr>
            <p:ph sz="quarter" idx="1"/>
          </p:nvPr>
        </p:nvSpPr>
        <p:spPr>
          <a:xfrm>
            <a:off x="457200" y="2564903"/>
            <a:ext cx="7467600" cy="3908922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44825"/>
            <a:ext cx="7770812" cy="446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20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/>
              <a:t>   </a:t>
            </a:r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2.1.Понятие производства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14705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/>
              <a:t>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процесс переработки ресурсов путем определенной технологии; 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2. производство всегда предоставляет потребителям не только продукцию, но и услугу;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3.  процесс переработки означает добавление ценности или преимущества  тому, что перерабатывается; </a:t>
            </a:r>
          </a:p>
          <a:p>
            <a:pPr eaLnBrk="1" hangingPunct="1">
              <a:lnSpc>
                <a:spcPct val="80000"/>
              </a:lnSpc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4.  персонал и оборудование являются ресурсом и базой производства.</a:t>
            </a:r>
          </a:p>
        </p:txBody>
      </p:sp>
    </p:spTree>
    <p:extLst>
      <p:ext uri="{BB962C8B-B14F-4D97-AF65-F5344CB8AC3E}">
        <p14:creationId xmlns:p14="http://schemas.microsoft.com/office/powerpoint/2010/main" val="127364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solidFill>
                  <a:schemeClr val="tx1"/>
                </a:solidFill>
              </a:rPr>
              <a:t>2.2. Предприятие и производство. </a:t>
            </a:r>
          </a:p>
        </p:txBody>
      </p:sp>
      <p:pic>
        <p:nvPicPr>
          <p:cNvPr id="33795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628775"/>
            <a:ext cx="6985000" cy="44640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11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239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Список литературы </a:t>
            </a:r>
          </a:p>
        </p:txBody>
      </p:sp>
      <p:sp>
        <p:nvSpPr>
          <p:cNvPr id="4099" name="Объект 2"/>
          <p:cNvSpPr>
            <a:spLocks noGrp="1"/>
          </p:cNvSpPr>
          <p:nvPr>
            <p:ph sz="quarter" idx="1"/>
          </p:nvPr>
        </p:nvSpPr>
        <p:spPr>
          <a:xfrm>
            <a:off x="457200" y="981075"/>
            <a:ext cx="8229600" cy="511492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Производственные технологии. (общие основы): Учеб.-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практ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пособие в 2-х частях / М. В. Самойлов, Н. П.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Кохно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А. Н. Ковалев, И. М.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Миронович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– Мн.: БГЭУ, 2003. - 96 с.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Садовский В.В.,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Целикова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Л. В. и др. Производственные технологии // Под ред. В. В. Садовского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Мн.:Дизайн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ПРО, 2002. - 528 с.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Самойлов, М. В. Производственные технологии: учеб. пособие /М. В. Самойлов, Н. П.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Кохно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А. Н. Ковалев. — Минск : Книжный дом 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Мисанта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», 2006. – 176 с.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Производственные технологии: лабораторный практикум /М.В. Самойлов, И.А.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Мочальник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Н.П.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Кохно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В.В.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Паневчик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– Мн.: БГЭУ, 1999. - 163 с.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49704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683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Компоненты материального производства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29600" cy="46831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Предметы труда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– все то, что подвергается обработке, на что направлен труд человека и действие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оборудования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(уголь, нефть,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руда, металл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хлопок, древесина и др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.):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материалы, которые образуют материальную основу производимого продукта;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вспомогательные материалы, которые способствую процессу труда или придают основному материалу новые качества.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13603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 Компоненты материального производства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Средства труда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машины, аппараты, приспособления, с помощью которых человек воздействует на предметы труда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прошлый труд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Живой труд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целенаправленная деятельность человека, в процессе которой предметы труда превращаются в готовую продукцию, а продукция способна удовлетворять потребности человека. </a:t>
            </a:r>
          </a:p>
          <a:p>
            <a:pPr eaLnBrk="1" hangingPunct="1"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77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 Производственный и  технологический  процессы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Производственный  процесс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 - совокупность последовательно выполняемых операций, образующих вместе единый процесс преобразования исходного сырья в готовую продукцию 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2.Технологический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совокупность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превращений веществ, изменение значений параметров тел и материальных сред, целенаправленно проводимых на технологическом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оборудовании.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94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2.6. Классификация  производственных процессов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Технологические: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сновные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изменение сырья и материалов и придание им свойств готовых продуктов.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спомогательные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создают условия для нормального хода основного процесса производства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изготовление инструмента для нужд своего производства, ремонт технологического оборудования и т.п.).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бслуживающие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для перемещения, хранения в ожидании последующей обработки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складирование), контроля, обеспечения материально-техническими и энергетическими ресурсами и т.п.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Управленческие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разработка и принятие решения, регулирование и координация хода производства, контроль  реализации производственной программы, анализ и учет проведенной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133864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2.7. Взаимосвязь экономики и производства.</a:t>
            </a:r>
          </a:p>
        </p:txBody>
      </p:sp>
      <p:sp>
        <p:nvSpPr>
          <p:cNvPr id="5222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78850" cy="4495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be-BY" sz="32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be-BY" sz="3200" b="1" smtClean="0">
                <a:latin typeface="Times New Roman" pitchFamily="18" charset="0"/>
                <a:cs typeface="Times New Roman" pitchFamily="18" charset="0"/>
              </a:rPr>
              <a:t> – основная часть производственного процесса, непосредственно решающая задачу выпуска продукции. </a:t>
            </a:r>
          </a:p>
          <a:p>
            <a:pPr eaLnBrk="1" hangingPunct="1"/>
            <a:r>
              <a:rPr lang="be-BY" sz="32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r>
              <a:rPr lang="be-BY" sz="3200" b="1" i="1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be-BY" sz="3200" b="1" smtClean="0">
                <a:latin typeface="Times New Roman" pitchFamily="18" charset="0"/>
                <a:cs typeface="Times New Roman" pitchFamily="18" charset="0"/>
              </a:rPr>
              <a:t> вспомогательная часть производственного процесса, выполняющая функции управления и обеспечения технологии всем необходимым.</a:t>
            </a:r>
          </a:p>
          <a:p>
            <a:pPr eaLnBrk="1" hangingPunct="1"/>
            <a:endParaRPr lang="ru-RU" sz="3200" smtClean="0"/>
          </a:p>
        </p:txBody>
      </p:sp>
    </p:spTree>
    <p:extLst>
      <p:ext uri="{BB962C8B-B14F-4D97-AF65-F5344CB8AC3E}">
        <p14:creationId xmlns:p14="http://schemas.microsoft.com/office/powerpoint/2010/main" val="70094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2.8. Взаимосвязь экономики и производства.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 Изменения в области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основного </a:t>
            </a:r>
            <a:r>
              <a:rPr lang="be-BY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производства </a:t>
            </a:r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позволяют повысить эффективность производства в пределах возможностей применяемой технологии.</a:t>
            </a:r>
            <a:r>
              <a:rPr lang="be-BY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Экономика изучает процессы, которые необходимо реализовывать </a:t>
            </a:r>
            <a:r>
              <a:rPr lang="be-BY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повышения эффективности производства. </a:t>
            </a: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83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2.9. Основные направления НТП в современных условиях</a:t>
            </a:r>
            <a:br>
              <a:rPr lang="ru-RU" sz="3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Объект 2"/>
          <p:cNvSpPr>
            <a:spLocks noGrp="1"/>
          </p:cNvSpPr>
          <p:nvPr>
            <p:ph sz="quarter" idx="1"/>
          </p:nvPr>
        </p:nvSpPr>
        <p:spPr>
          <a:xfrm>
            <a:off x="395288" y="1340768"/>
            <a:ext cx="8075612" cy="5133057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Сущность НТП – совершенствования материальной базы и продуктов производства на основе создания и внедрения научно-исследовательских разработок. 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be-BY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6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be-BY" sz="3000" b="1" i="1" dirty="0" smtClean="0"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1. Компьютеризация </a:t>
            </a:r>
            <a:r>
              <a:rPr lang="be-BY" sz="3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000" b="1" i="1" dirty="0" smtClean="0">
                <a:latin typeface="Times New Roman" pitchFamily="18" charset="0"/>
                <a:cs typeface="Times New Roman" pitchFamily="18" charset="0"/>
              </a:rPr>
              <a:t>повышение производительности труда, экономия ресурсов, энергии и материалов.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2. Комплексная автоматизация  </a:t>
            </a:r>
            <a:r>
              <a:rPr lang="be-BY" sz="3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000" b="1" i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экономической </a:t>
            </a:r>
            <a:r>
              <a:rPr lang="be-BY" sz="3000" b="1" i="1" dirty="0" smtClean="0">
                <a:latin typeface="Times New Roman" pitchFamily="18" charset="0"/>
                <a:cs typeface="Times New Roman" pitchFamily="18" charset="0"/>
              </a:rPr>
              <a:t>эффективности производственных систем.</a:t>
            </a:r>
            <a:endParaRPr lang="ru-RU" sz="3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3. Внедрение энергосберегающих и экологически чистых технологий.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3000" b="1" dirty="0" smtClean="0">
                <a:latin typeface="Times New Roman" pitchFamily="18" charset="0"/>
                <a:cs typeface="Times New Roman" pitchFamily="18" charset="0"/>
              </a:rPr>
              <a:t>4. Применение новых видов материалов, разработка их производства и методов обработки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18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50825" y="404813"/>
            <a:ext cx="8015288" cy="11842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2.10.Роль производственной деятельности в современном обществе и производстве</a:t>
            </a:r>
            <a:endParaRPr lang="ru-RU" dirty="0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773238"/>
            <a:ext cx="7559675" cy="4176712"/>
          </a:xfrm>
          <a:noFill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5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3.Технологические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процессы и их типизация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9" name="Объект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530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28775"/>
            <a:ext cx="7705725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8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3.1. Понятие технологического уклада </a:t>
            </a:r>
          </a:p>
        </p:txBody>
      </p:sp>
      <p:sp>
        <p:nvSpPr>
          <p:cNvPr id="38915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Технологический уклад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совокупность технологий, характерных для определенного уровня развития производства.</a:t>
            </a:r>
          </a:p>
          <a:p>
            <a:pPr eaLnBrk="1" hangingPunct="1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Ядро технологического уклада-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комплекс базовых технически сопряженных производств. 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Ключевой фактор 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технологические нововведения, определяющие формирование ядра технологического уклада и революционно изменяющие экономику.  </a:t>
            </a:r>
          </a:p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связи с НТП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научно-технический прогресс) происходит переход от более низких укладов к более высоким, прогрессивным. </a:t>
            </a:r>
          </a:p>
          <a:p>
            <a:pPr eaLnBrk="1" hangingPunct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70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цели  и задачи дисциплины  </a:t>
            </a:r>
            <a:r>
              <a:rPr lang="be-BY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«Производственные технологии»</a:t>
            </a:r>
            <a:endParaRPr lang="ru-RU" dirty="0"/>
          </a:p>
        </p:txBody>
      </p:sp>
      <p:sp>
        <p:nvSpPr>
          <p:cNvPr id="11267" name="Объект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352928" cy="5256312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  1. Изучение применяемых  в базовых отраслях народного хозяйства технологических процессов.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  2. Формирование общего представления о: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роли и месте технологий в современном обществе, научных основах развития технологических процессов в сфере производства товаров и услуг;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базовых технологических процессах современного производства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 технологических особенностях предприятий   Республики Беларусь ; </a:t>
            </a:r>
          </a:p>
          <a:p>
            <a:pPr marL="0" indent="0">
              <a:buFont typeface="Wingdings" pitchFamily="2" charset="2"/>
              <a:buNone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выборе оптимальных вариантов технологических решений и методике их технико-экономического </a:t>
            </a:r>
            <a:r>
              <a:rPr lang="ru-RU" sz="2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обоснования.</a:t>
            </a:r>
            <a:endParaRPr lang="ru-RU" sz="2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6815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3.2.Развитие и смена технологических укладов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46250"/>
            <a:ext cx="7467600" cy="458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25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3.3. Четвёртый технологический уклад 1930—1970 гг.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Ядро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технологического уклада: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автомобилестроение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тракторостроение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цветная металлургия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производство товаров длительного пользования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синтетические материалы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органическая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химия, переработка нефти.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Ключевой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фактор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двигатель внутреннего сгорания, нефтехимия.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 массовое и серийное производство.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3.4. Пятый технологический уклад 1970—2010 гг.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29600" cy="46831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Ядро технологического уклада: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электронная промышленность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вычислительная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техника, программное обеспечение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оптико-волоконная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техника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телекоммуникации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роботостроение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производство и переработка газа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информационные технологии.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Ключевой фактор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микроэлектронные компоненты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 индивидуализация производства и потребления,  повышение гибкости производства.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83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3.5. Шестой технологический уклад 2010—?.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8229600" cy="46831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/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Ядро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технологического уклада: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наноэлектроника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молекулярная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нанофотоника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наноматериалы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нанопокрытия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нанобиотехнология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наносистемная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техника.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Ключевой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фактор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клеточные технологии. 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Преимущества ( прогноз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)-  резкое снижение энергоёмкости и материалоёмкости производства, конструирование материалов и организмов с заранее заданными свойствами.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58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Технологические революции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57325"/>
            <a:ext cx="762000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67503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</a:t>
            </a:r>
            <a:r>
              <a:rPr lang="ru-RU" dirty="0" err="1" smtClean="0"/>
              <a:t>технолгическареволюция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1928813"/>
            <a:ext cx="50673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6977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3.6. Структура экономики и ВВП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Объект 10"/>
          <p:cNvSpPr>
            <a:spLocks noGrp="1"/>
          </p:cNvSpPr>
          <p:nvPr>
            <p:ph sz="quarter" idx="2"/>
          </p:nvPr>
        </p:nvSpPr>
        <p:spPr>
          <a:xfrm>
            <a:off x="4270375" y="1600200"/>
            <a:ext cx="3657600" cy="4572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6100" y="1628775"/>
            <a:ext cx="3240088" cy="1490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Развитые страны(услуги: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образование, наука , НИР и ОКР)</a:t>
            </a:r>
          </a:p>
        </p:txBody>
      </p:sp>
      <p:sp>
        <p:nvSpPr>
          <p:cNvPr id="49157" name="Объект 1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611188" y="1628775"/>
            <a:ext cx="3313112" cy="1490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Развитые страны(услуги: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 , торговля,</a:t>
            </a:r>
          </a:p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индустрия развлечений, СМИ, образование)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11188" y="3213100"/>
            <a:ext cx="3313112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Индустриальные страны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(производство: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металл. пластмассы, машины,  товары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1188" y="4652963"/>
            <a:ext cx="3601516" cy="1425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Развивающиеся страны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сырье: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сельское хозяйство, энергетика, добыча полезных ископаемых)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356100" y="3213100"/>
            <a:ext cx="3240088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Индустриальные страны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(технологии-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5,6 технологические уклады)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6100" y="4652963"/>
            <a:ext cx="3240088" cy="1419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Развивающиеся страны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производство – 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металл, пластмассы, машины,  товары)</a:t>
            </a:r>
          </a:p>
          <a:p>
            <a:pPr algn="ctr"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8207375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42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3.8. Схема технологического процесса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734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41438"/>
            <a:ext cx="7620000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836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3.9. Структура технологического процесса.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83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92" y="1572803"/>
            <a:ext cx="8353425" cy="5040312"/>
          </a:xfrm>
          <a:noFill/>
        </p:spPr>
      </p:pic>
    </p:spTree>
    <p:extLst>
      <p:ext uri="{BB962C8B-B14F-4D97-AF65-F5344CB8AC3E}">
        <p14:creationId xmlns:p14="http://schemas.microsoft.com/office/powerpoint/2010/main" val="296193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 1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технологий в современном мире.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Picture 2"/>
          <p:cNvSpPr>
            <a:spLocks noGrp="1" noChangeAspect="1" noChangeArrowheads="1"/>
          </p:cNvSpPr>
          <p:nvPr>
            <p:ph sz="quarter" idx="1"/>
          </p:nvPr>
        </p:nvSpPr>
        <p:spPr>
          <a:xfrm>
            <a:off x="179388" y="1600200"/>
            <a:ext cx="8569325" cy="5257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80232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6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3.10.Пооперационная структура технологического процесса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065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операция 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- законченная часть технологического процесса, выполняется на одном рабочем месте ( 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сверление отверстий, нарезка резьбы и т.д.)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Рабочий ход 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законченная часть технологической операции непосредственно связанная с изменением формы, структуры, размеров или свойств предмета труда. (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снятие резцом или фрезой слоя металла с заготовки за один проход.).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Вспомогательный ход- 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необходимое обеспечение  пространственного совмещения инструмента с предметом труда (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подвести резец к установленной и вращающейся заготовке 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59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3.11.Пооперационная структура технологического процесса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Технологический переход- </a:t>
            </a: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совокупность рабочих и вспомогательных ходов.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be-BY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Вспомогательный переход- </a:t>
            </a: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группа вспомогательных действий (</a:t>
            </a:r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установить нужный режущий инструмент, включить станок и т.д.)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Структура ТП позволяет нормировать его по операциям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(операционная технологическая карта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), выбирать наиболее экономичные и рациональные операции и повышать эффективность производства.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43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3.12. Основные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параметры технологических процессов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8488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i="1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Индивидуальные параметры  конкретного ТП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(давление, температура, скорость обработки, состав сырья и т.п., схема компоновки оборудования, технические характеристики оборудования и др.);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 Параметры однотипных ТП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(производительность ,  </a:t>
            </a:r>
            <a:r>
              <a:rPr lang="ru-RU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фондоемкость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, материалоемкость, энергоемкость продукции и т. п.);</a:t>
            </a:r>
          </a:p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 Общие параметры  ТП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живой, прошлый и совокупный труд, затрачиваемый внутри технологического процесса).</a:t>
            </a:r>
          </a:p>
        </p:txBody>
      </p:sp>
    </p:spTree>
    <p:extLst>
      <p:ext uri="{BB962C8B-B14F-4D97-AF65-F5344CB8AC3E}">
        <p14:creationId xmlns:p14="http://schemas.microsoft.com/office/powerpoint/2010/main" val="40270553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3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3.13. Виды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технологических процессов 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8147050" cy="5132387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Единичный технологический процесс -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изготовление  изделия одного наименования, типоразмера и исполнения независимо от типа производства. </a:t>
            </a:r>
          </a:p>
          <a:p>
            <a:pPr marL="0" indent="0">
              <a:buFont typeface="Wingdings" pitchFamily="2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Типовой технологический процесс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единство содержания и последовательности большинства ТО и ТП  для групп изделий с общими конструктивными признаками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Font typeface="Wingdings" pitchFamily="2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 Групповой технологический процесс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изготовления групп изделий с разными конструктивными, но общими технологическими признаками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 обработка деталей на универсальном оборудовании,  целесообразно применение высокопроизводительных автоматов и полуавтоматов в мелкосерийном производстве).  </a:t>
            </a:r>
          </a:p>
        </p:txBody>
      </p:sp>
    </p:spTree>
    <p:extLst>
      <p:ext uri="{BB962C8B-B14F-4D97-AF65-F5344CB8AC3E}">
        <p14:creationId xmlns:p14="http://schemas.microsoft.com/office/powerpoint/2010/main" val="262327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7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3.14.Технологическая карта ТП</a:t>
            </a:r>
          </a:p>
        </p:txBody>
      </p:sp>
      <p:sp>
        <p:nvSpPr>
          <p:cNvPr id="68611" name="Объект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8075613" cy="52768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документ, содержащий  сведения, инструкции для персонала, выполняющего  технологический процесс или его техническое обслуживание :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Какие операции необходимо выполнять?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 какой последовательности выполняются операции?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 какой периодичностью необходимо выполнять операции (при повторении операции более одного раза)?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Сколько уходит времени на выполнение каждой операции?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Результат выполнения каждой операции?</a:t>
            </a:r>
          </a:p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Какие необходимы инструменты и материалы для выполнения операции?</a:t>
            </a:r>
          </a:p>
          <a:p>
            <a:pPr eaLnBrk="1" hangingPunct="1"/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4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7467600" cy="18716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3.15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.Технологическая карта изготовления доски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28800"/>
            <a:ext cx="7993063" cy="47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85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технологии. Классификация технологий.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339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04137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55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3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Понятие технологии 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8291264" cy="52054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1.Технология 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τέχνη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- мастерство,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2" tooltip="Умение"/>
              </a:rPr>
              <a:t>умение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pPr marL="0" indent="0" eaLnBrk="1" hangingPunct="1"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  <a:hlinkClick r:id="rId3" tooltip="Логос"/>
              </a:rPr>
              <a:t>λόγος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- 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4" tooltip="Мысль"/>
              </a:rPr>
              <a:t>мысль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5" tooltip="Смысл"/>
              </a:rPr>
              <a:t>смысл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6" tooltip="Понятие"/>
              </a:rPr>
              <a:t>понятие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») —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совокупность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7" tooltip="Метод"/>
              </a:rPr>
              <a:t>методов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  <a:hlinkClick r:id="rId8" tooltip="Инструмент"/>
              </a:rPr>
              <a:t>инструментов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для достижения желаемого результата. </a:t>
            </a:r>
          </a:p>
          <a:p>
            <a:pPr marL="0" indent="0"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2.Технология -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совокупность приемов и способов обработки и переработки различных сред. </a:t>
            </a:r>
          </a:p>
          <a:p>
            <a:pPr marL="0" indent="0" eaLnBrk="1" hangingPunct="1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3.  Технология —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описание производственных процессов, инструкций по выполнению, технологические правила (регламента), карты, графики. </a:t>
            </a:r>
          </a:p>
        </p:txBody>
      </p:sp>
    </p:spTree>
    <p:extLst>
      <p:ext uri="{BB962C8B-B14F-4D97-AF65-F5344CB8AC3E}">
        <p14:creationId xmlns:p14="http://schemas.microsoft.com/office/powerpoint/2010/main" val="197005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1.2.Задачи технологии как науки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62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1. выявление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физических, химических, биологических, коммерческих, социальных, экологических и прочих закономерностей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 превращениях обрабатываемых сред  с целью использования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экономически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эффективных производственных процессов. </a:t>
            </a:r>
          </a:p>
          <a:p>
            <a:pPr marL="0" indent="0" algn="just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2. изучение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тренда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изменения технологических процессов  с целью  прогнозирования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темпов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развития технологий и производства</a:t>
            </a:r>
            <a:r>
              <a:rPr lang="ru-RU" sz="28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76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 Связь технологии и производства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7467600" cy="50609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Понятие «технология» обычно рассматривается в связи с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конкретной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отраслью производства.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Различают технологии: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строительства;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химические;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получения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конкретного продукта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проектирования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конструирования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социальную;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обработки информации;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печатания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денег;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банковского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страхового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дела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т.д.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4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 Разновидности технологий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713" cy="4873625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1.материальные технологии - 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технологии, основанные на воздействии машин и человеческого труда на сырье с целью получения необходимого продукта.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Реализуются данные технологии на  предприятиях, организациях. фирмах и т.д. 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2. духовные технологии - 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технологии искусства, литературы, культуры и т.д.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Они характеризуются  индивидуальностью, зависимостью результатов от объективных качеств человека. </a:t>
            </a:r>
          </a:p>
          <a:p>
            <a:pPr eaLnBrk="1" hangingPunct="1"/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41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394</TotalTime>
  <Words>1677</Words>
  <Application>Microsoft Office PowerPoint</Application>
  <PresentationFormat>Экран (4:3)</PresentationFormat>
  <Paragraphs>190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Эркер</vt:lpstr>
      <vt:lpstr>ПРОИЗВОДСТВЕННЫЕ ТЕХНОЛОГИИ</vt:lpstr>
      <vt:lpstr>                Список литературы </vt:lpstr>
      <vt:lpstr>Основные цели  и задачи дисциплины  «Производственные технологии»</vt:lpstr>
      <vt:lpstr>Лекция  1. Роль технологий в современном мире.</vt:lpstr>
      <vt:lpstr>1. Понятие технологии. Классификация технологий.</vt:lpstr>
      <vt:lpstr>1.1. Понятие технологии </vt:lpstr>
      <vt:lpstr>1.2.Задачи технологии как науки </vt:lpstr>
      <vt:lpstr>1.3. Связь технологии и производства </vt:lpstr>
      <vt:lpstr>1.4. Разновидности технологий</vt:lpstr>
      <vt:lpstr>1.5. Разновидности технологий</vt:lpstr>
      <vt:lpstr>              1.6. Понятие       « производственная технология» </vt:lpstr>
      <vt:lpstr>1.7. Производственные технологии</vt:lpstr>
      <vt:lpstr>1.8. Жизненный цикл технологии </vt:lpstr>
      <vt:lpstr>1.9. Результат применения производственных технологий </vt:lpstr>
      <vt:lpstr>1.10.Авторучка как технологический продукт</vt:lpstr>
      <vt:lpstr>1.11. НТП и направления развития производственных технологий</vt:lpstr>
      <vt:lpstr>2. Связь технологии и экономики в производственном процессе. </vt:lpstr>
      <vt:lpstr>   2.1.Понятие производства</vt:lpstr>
      <vt:lpstr>2.2. Предприятие и производство. </vt:lpstr>
      <vt:lpstr>2.3. Компоненты материального производства</vt:lpstr>
      <vt:lpstr>2.4. Компоненты материального производства</vt:lpstr>
      <vt:lpstr>2.5. Производственный и  технологический  процессы</vt:lpstr>
      <vt:lpstr>2.6. Классификация  производственных процессов</vt:lpstr>
      <vt:lpstr> 2.7. Взаимосвязь экономики и производства.</vt:lpstr>
      <vt:lpstr>2.8. Взаимосвязь экономики и производства.</vt:lpstr>
      <vt:lpstr> 2.9. Основные направления НТП в современных условиях </vt:lpstr>
      <vt:lpstr>2.10.Роль производственной деятельности в современном обществе и производстве</vt:lpstr>
      <vt:lpstr>3.Технологические процессы и их типизация</vt:lpstr>
      <vt:lpstr> 3.1. Понятие технологического уклада </vt:lpstr>
      <vt:lpstr>3.2.Развитие и смена технологических укладов</vt:lpstr>
      <vt:lpstr> 3.3. Четвёртый технологический уклад 1930—1970 гг.</vt:lpstr>
      <vt:lpstr> 3.4. Пятый технологический уклад 1970—2010 гг.</vt:lpstr>
      <vt:lpstr> 3.5. Шестой технологический уклад 2010—?.</vt:lpstr>
      <vt:lpstr>Технологические революции</vt:lpstr>
      <vt:lpstr>4 технолгическареволюция</vt:lpstr>
      <vt:lpstr>3.6. Структура экономики и ВВП</vt:lpstr>
      <vt:lpstr>Презентация PowerPoint</vt:lpstr>
      <vt:lpstr>3.8. Схема технологического процесса</vt:lpstr>
      <vt:lpstr>3.9. Структура технологического процесса.</vt:lpstr>
      <vt:lpstr> 3.10.Пооперационная структура технологического процесса </vt:lpstr>
      <vt:lpstr> 3.11.Пооперационная структура технологического процесса </vt:lpstr>
      <vt:lpstr>3.12. Основные параметры технологических процессов  </vt:lpstr>
      <vt:lpstr>3.13. Виды технологических процессов </vt:lpstr>
      <vt:lpstr>3.14.Технологическая карта ТП</vt:lpstr>
      <vt:lpstr>3.15.Технологическая карта изготовления доски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ПРОИЗВОДСТВЕННЫЕ ТЕХНОЛОГИИ</dc:title>
  <dc:creator>User</dc:creator>
  <cp:lastModifiedBy>User</cp:lastModifiedBy>
  <cp:revision>11</cp:revision>
  <dcterms:created xsi:type="dcterms:W3CDTF">2018-01-23T07:26:35Z</dcterms:created>
  <dcterms:modified xsi:type="dcterms:W3CDTF">2018-03-12T12:25:40Z</dcterms:modified>
</cp:coreProperties>
</file>