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02" r:id="rId5"/>
    <p:sldId id="259" r:id="rId6"/>
    <p:sldId id="297" r:id="rId7"/>
    <p:sldId id="260" r:id="rId8"/>
    <p:sldId id="300" r:id="rId9"/>
    <p:sldId id="261" r:id="rId10"/>
    <p:sldId id="262" r:id="rId11"/>
    <p:sldId id="263" r:id="rId12"/>
    <p:sldId id="264" r:id="rId13"/>
    <p:sldId id="265" r:id="rId14"/>
    <p:sldId id="311" r:id="rId15"/>
    <p:sldId id="312" r:id="rId16"/>
    <p:sldId id="313" r:id="rId17"/>
    <p:sldId id="314" r:id="rId18"/>
    <p:sldId id="306" r:id="rId19"/>
    <p:sldId id="266" r:id="rId20"/>
    <p:sldId id="298" r:id="rId21"/>
    <p:sldId id="267" r:id="rId22"/>
    <p:sldId id="304" r:id="rId23"/>
    <p:sldId id="268" r:id="rId24"/>
    <p:sldId id="305" r:id="rId25"/>
    <p:sldId id="269" r:id="rId26"/>
    <p:sldId id="270" r:id="rId27"/>
    <p:sldId id="271" r:id="rId28"/>
    <p:sldId id="299" r:id="rId29"/>
    <p:sldId id="272" r:id="rId30"/>
    <p:sldId id="301" r:id="rId31"/>
    <p:sldId id="273" r:id="rId32"/>
    <p:sldId id="274" r:id="rId33"/>
    <p:sldId id="307" r:id="rId34"/>
    <p:sldId id="308" r:id="rId35"/>
    <p:sldId id="309" r:id="rId36"/>
    <p:sldId id="310" r:id="rId37"/>
    <p:sldId id="275" r:id="rId38"/>
    <p:sldId id="276" r:id="rId39"/>
    <p:sldId id="277" r:id="rId40"/>
    <p:sldId id="278" r:id="rId41"/>
    <p:sldId id="279" r:id="rId42"/>
    <p:sldId id="280" r:id="rId43"/>
    <p:sldId id="281" r:id="rId44"/>
    <p:sldId id="282" r:id="rId45"/>
    <p:sldId id="283" r:id="rId46"/>
    <p:sldId id="284" r:id="rId47"/>
    <p:sldId id="285" r:id="rId48"/>
    <p:sldId id="286" r:id="rId49"/>
    <p:sldId id="287" r:id="rId50"/>
    <p:sldId id="288" r:id="rId51"/>
    <p:sldId id="289" r:id="rId52"/>
    <p:sldId id="290" r:id="rId53"/>
    <p:sldId id="291" r:id="rId54"/>
    <p:sldId id="292" r:id="rId55"/>
    <p:sldId id="303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75000"/>
              </a:schemeClr>
            </a:gs>
            <a:gs pos="6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Физкультурно-оздоровительная система- шейпинг</a:t>
            </a:r>
            <a:endParaRPr lang="ru-RU" sz="36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47927"/>
            <a:ext cx="4032448" cy="2654170"/>
          </a:xfrm>
        </p:spPr>
      </p:pic>
      <p:pic>
        <p:nvPicPr>
          <p:cNvPr id="1026" name="Picture 2" descr="C:\Users\Andrey\Desktop\88eca9a-opredelenie-sporta-1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502" y="3501008"/>
            <a:ext cx="4305165" cy="287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0808"/>
            <a:ext cx="2599918" cy="126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14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856984" cy="2088232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Как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правило, во время катаболического этапа в большей мере используются аэробные нагрузки, которые позволяют наиболее эффективно сжигать лишние жировые отложения, а во время анаболического этапа доля аэробных нагрузок уменьшается, но увеличивается доля анаэробных упражнений, которые тоже  выполняются в специальном режиме.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564904"/>
            <a:ext cx="8928992" cy="4176464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шейпинга: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Сформировать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ухоженную и привлекательную женщину с безупречными осанкой, походкой и умением подать себя самым выгодным образом, то есть в лучшем свете. Именно шейпинг должен решить этот комплекс проблем на физическом уровне, то есть привести в порядок и пропорции тела, и осанку, и походку, и умение двигаться.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 descr="C:\Users\Andrey\Desktop\WRCjrP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45343"/>
            <a:ext cx="3960440" cy="325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1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Основные понятия и разновидности шейпинга.</a:t>
            </a:r>
            <a:r>
              <a:rPr lang="ru-RU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18458"/>
            <a:ext cx="8928992" cy="60229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Шейпинг был создан для того, чтобы повысить физическую привлекательность тела женщины. Со временем он приобрёл несколько новых направлений, и теперь каждая женщина может выбрать свой индивидуальный подход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Шейпинг — хореография способствует улучшению походки и осанки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Шейпинг-классик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помогает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улучшить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телосложение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откорректировать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фигуру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adults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80928"/>
            <a:ext cx="3456384" cy="197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437112"/>
            <a:ext cx="3183061" cy="2248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84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784976" cy="633670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Шейпинг-терапия помогает реабилитироваться людям, страдающим ожирением, желудочно-кишечными заболеваниями, остеохондрозом;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Шейпинг-стиль подходит для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привлекательного имиджа;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Шейпинг-про обучает красивой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походке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помогает сделать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осанку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грациозной;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96752"/>
            <a:ext cx="338437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3236740" cy="2588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15048"/>
            <a:ext cx="486454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72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9"/>
            <a:ext cx="8789562" cy="30313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993347" cy="651184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Шейпинг тонких тел идеален для духовного и физического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Шейпинг-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юни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подходит для детей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подростков;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Шейпинг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«вечно молоды» — спорт для женщин старше 50 лет.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trening-medyczny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52211"/>
            <a:ext cx="367349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3550957" cy="252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923" y="620688"/>
            <a:ext cx="327977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2937380" cy="1760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667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268761"/>
            <a:ext cx="8556918" cy="144016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Шейпинг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юни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технология, созданная для гармоничного развития детей и подростков, воспитание их физически и эстетически развитыми людьми, построена с учётом физиологических особенностей растущего организма.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64096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оздоровительная гимнастика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динамическими видами нагрузок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преимущественным воздействием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мышечный корсет, для профилактики нарушения осанки,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улучшения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координационных возможностей и гармоничного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развития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преддверии переходного возраста.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Это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индивидуализированная программа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режим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сбалансированного питания,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учетом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особенностей здоровья и роста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387792"/>
            <a:ext cx="3550203" cy="211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1128"/>
            <a:ext cx="2771800" cy="202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578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41764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гармонизация биологического, физического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полового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развития;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коррекция и формирование иммунной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системы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и общих параметров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здоровья;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коррекция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осанки;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сколиозов;         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функциональной недостаточности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позвоночника;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формирование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походки.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933056"/>
            <a:ext cx="8784976" cy="28083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0648"/>
            <a:ext cx="257175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21088"/>
            <a:ext cx="3065255" cy="202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73016"/>
            <a:ext cx="4104456" cy="307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139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640960" cy="864096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Шейпинг «вечно молоды»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Выполняемые упражнения должны быть простыми по структуре и координации, позволяющими дышать свободно, глубоко и ритмично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Следует избегать упражнений скоростно-силового характера с предельными нагрузками и статическими напряжениями. Основными принципами тренировки должны быть разносторонность, индивидуальный подход и особенно постепенность при выполнении программы силовых упражнений.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37112"/>
            <a:ext cx="3059832" cy="203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08183"/>
            <a:ext cx="3510558" cy="2339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090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58" y="404664"/>
            <a:ext cx="8640960" cy="5445224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Первые занятия гантельной гимнастики проводятся без отягощений, с применением разнообразных общеразвивающих упражнений. Затем, при отсутствии противопоказаний, если занимающийся не испытывает неприятных ощущений, можно переходить к упражнениям с легкими гирями в 3 и 5 кг, штанговыми дисками в 5, 10, 15 и 20 кг, на тренажерах, с пудовыми гарями.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Занятия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завершают различными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общеразвивающими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упражнениями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использованием отягощений, 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также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без них, наклонами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туловища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круговыми движениями,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упражнениями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расслабление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дыхание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45224"/>
            <a:ext cx="8712968" cy="12961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63" y="3229643"/>
            <a:ext cx="3764857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23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07288" cy="504056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Теоретические и организационные основы шейпинга</a:t>
            </a:r>
            <a:br>
              <a:rPr lang="ru-RU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Теоретические</a:t>
            </a:r>
            <a:r>
              <a:rPr lang="ru-RU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шейпинг-тренировки не превышают 20 минут. Каждую следующую тренировку вы будете добавлять по одному упражнению и постепенно, к 9 неделе вы подойдёте к полному - 55-минутному шейпинг-занятию.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шейпинг-тренировка обязательно должна начинаться разминкой и заканчиваться заминкой - простыми движениями (растяжки, движений типа танцевальных), адаптирующих сердечно-сосудистую систему к нагрузкам в начале занятия и возвращающих организм к обычному режиму после его завершения. По времени они обычно занимают 4-5 минут.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653136"/>
            <a:ext cx="8784976" cy="1944216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365104"/>
            <a:ext cx="3161928" cy="2094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25144"/>
            <a:ext cx="3317404" cy="1928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19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352839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же по нагрузкам часть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тренировки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выполняется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программой,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составленной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основании шейпинг-тестирования.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Интенсивность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шейпинг-тренировке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увеличивается также постепенно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зависит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 уровня физической подготовленности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занимающейся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от задач по коррекции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фигуры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(за этим следит тренер).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789040"/>
            <a:ext cx="8856984" cy="29523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05064"/>
            <a:ext cx="363855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56992"/>
            <a:ext cx="4076709" cy="256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429" y="476672"/>
            <a:ext cx="2592288" cy="2692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46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u="sng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Перечень подлежащих разработке вопросов:</a:t>
            </a:r>
            <a:endParaRPr lang="ru-RU" sz="2800" u="sng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229600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Понятие о шейпинге. История возникновения и развития шейпинга. Шейпинг в РБ. Цель и задачи физкультурно-оздоровительной системы-шейпинг.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Основные понятия и разновидности шейпинга.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Теоретические и организационные основы шейпинга.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Структура и содержание занятий шейпингом.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редства, методы и методика проведения шейпинга.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 Врачебно-педагогический контроль при занятиях шейпингом.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7. Программы и комплексы упражнений шейпинга.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576" y="2780928"/>
            <a:ext cx="1437624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17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640960" cy="36004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Организационные: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 занятиям шейпингом может быть допущена любая женщина.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Однако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степень физической нагрузки должна соответствовать уровню состояния здоровья и быть строго индивидуальна.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неправильно подобранной нагрузке может наблюдаться ухудшение здоровья, поэтому с первого же занятия вы проходите медицинское тестирование, которое направлено на выявление хронических и острых заболеваний, а также позволяет выявить особенности женского организма, оценить ваш нервно-психический статус.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717032"/>
            <a:ext cx="8712968" cy="2880320"/>
          </a:xfrm>
        </p:spPr>
        <p:txBody>
          <a:bodyPr>
            <a:norm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877681"/>
            <a:ext cx="4403374" cy="2587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877681"/>
            <a:ext cx="19050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65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34" y="-99392"/>
            <a:ext cx="8856984" cy="4824536"/>
          </a:xfrm>
        </p:spPr>
        <p:txBody>
          <a:bodyPr>
            <a:noAutofit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При занятиях шейпингом нужно учитывать следующие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рекомендации: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Занятия шейпингом должны проходить в хорошо проветренном помещении.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Заниматься только в сменной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обуви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тренировочном костюме.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Не рекомендуется активно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пользоваться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занятием парфюмом.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07504" y="6669359"/>
            <a:ext cx="8928992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578" y="1772816"/>
            <a:ext cx="3268910" cy="2111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73016"/>
            <a:ext cx="4355976" cy="289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31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3226370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Рекомендуется во время занятий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воздержаться от использования мобильного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телефона.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 Для каждой занимающейся подбирается индивидуальная нагрузка с учетом здоровья и физической подготовленности.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6. Необходимо контролировать свое самочувствие во избежание создания травмоопасной ситуации.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996952"/>
            <a:ext cx="8712968" cy="3600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1008"/>
            <a:ext cx="4278880" cy="26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922" y="3003578"/>
            <a:ext cx="4355976" cy="238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96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5" cy="936104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Структура и содержание занятий шейпингом.</a:t>
            </a:r>
            <a:br>
              <a:rPr lang="ru-RU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Структура занятия: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Подготовительная часть. Разминка 8-10 простых общеразвивающих упражнений 4-5 мин.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Основная часть.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а) Упражнения на мышцы передней поверхности бедра4-5 мин.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б) Упражнения на мышцы задней поверхности бедра 4-5 мин.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Упражнения на мышцы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внутренней поверхности бедра 4-5 мин.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89040"/>
            <a:ext cx="400236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42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3658418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г) Дополнительные упражнения: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мышцы передней поверхности бедра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мышцы задней поверхности бедра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мышцы внутренней поверхности бедра 4-5 мин.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д) Упражнения на мышцы боковой поверхности бедра 4-5 мин.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е) Упражнения на ягодичные мышцы 4-5 мин.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ж) Комбинированные упражнения на бедро сбоку и ягодичные мышцы 4-5 мин.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37112"/>
            <a:ext cx="8229600" cy="168905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489987"/>
            <a:ext cx="411371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31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64807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з) Комбинированные упражнения на талию, мышцы поясницы и тазовой области 4-5 мин.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и) Упражнения на мышцы живота 4-5 мин.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4378660" cy="280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4734041" cy="3032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8294"/>
            <a:ext cx="309562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17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720080"/>
          </a:xfrm>
        </p:spPr>
        <p:txBody>
          <a:bodyPr>
            <a:normAutofit/>
          </a:bodyPr>
          <a:lstStyle/>
          <a:p>
            <a:pPr algn="l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Содержание занятий:</a:t>
            </a: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Прежде всего, совместно с занимающейся определяют, какая часть ее тела нуждается в коррекции. Затем указывают упражнения, которые надлежит выполнять (на каких тренажерах, с какими снарядами и т.д.). Определяют количество подходов, дозировку, темп. Чтобы разобраться во всем этом, надо знать некоторые основы атлетической гимнастики.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Предписанное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количество повторений одного и того же упражнения,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выполняемого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без отдыха, называется «подходом». По мере роста тренированности меняется число подходов в одном и том же упражнении: для начинающих он составляет1-3,для более подготовленных –3-5подходов.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96952"/>
            <a:ext cx="252028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309" y="2615810"/>
            <a:ext cx="3384376" cy="225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882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301006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Дозировка, то есть количество повторений движения в одном подходе, определяется в зависимости от величины отягощения, веса снаряда, который используются в этом упражнении. Различают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большую, среднюю и малую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дозировки.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Большая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дозировка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–15-20и больше повторений. Величина отягощения –40-60%от максимальной нагрузки. Упражнение можно выполнять и без отягощения, в этом случае нагрузка возникает под воздействием собственного тела (его веса или его частей) занимающегося.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49168"/>
            <a:ext cx="4086078" cy="261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63721"/>
            <a:ext cx="3456384" cy="230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746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3816424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большой дозировке упражнения развивают силовую выносливость, служат средством избавления от избытка жировых отложений, способствуют формированию мышечного рельефа (у подготовленных спортсменов).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выполнению упражнений в этом режиме рекомендуется прибегать в тех случаях (чтобы не нарушать хода тренировок), когда по тем или иным причинам (например, при отсутствии или нехватке инвентаря, снарядов) нет возможности провести занятие с применением других запланированных дозировок.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717032"/>
            <a:ext cx="8640960" cy="2736304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3056"/>
            <a:ext cx="30480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79429"/>
            <a:ext cx="4667525" cy="2745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97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944216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Средняя дозировка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–6-10повторений. Величина отягощения –60-70%от максимальной нагрузки (средняя нагрузка). Эта нагрузка самая рациональная для развития мышечной массы.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Малая дозировка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–1-3повторения. Beличина отягощения –90-100%от максимальной нагрузки. Используется для развития силы.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204864"/>
            <a:ext cx="8928992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Темп выполнения упражнений бывает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быстрый, средний и медленный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925" y="2852936"/>
            <a:ext cx="4201649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28" y="3501008"/>
            <a:ext cx="441469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49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1.Понятие </a:t>
            </a:r>
            <a:r>
              <a:rPr lang="ru-RU" sz="28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шейпинге. История возникновения и развития шейпинга. Шейпинг в РБ. Цель и задачи физкультурно-оздоровительной системы-шейпинг.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51411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Понятие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шейпинге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же такое шейпинг? Это система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оздоровительно развивающих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физических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упражнений гимнастического характера,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включающая упражнения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избирательно воздействующие на отдельные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тела и функции организма,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отличающаяся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методикой,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основанной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индивидуализации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занятий,что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достигается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помощью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компьютерных программ,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ежемесячных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контрольных тестов,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ставящая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целью коррекцию состава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тела,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итоге, изменение фигуры в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желаемом направлении.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84849"/>
            <a:ext cx="3968675" cy="2975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94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22" y="44624"/>
            <a:ext cx="8856984" cy="4536504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Быстрый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темп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применяется при выполнении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упражнений без отягощений или с малыми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отягощениями, когда ставится задача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уменьшить количество жировой ткани или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 более подготовленных, сформировать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мышечный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рельеф.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Быстрый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темп иногда идет в ущерб точности движений и не всегда эффективно развивает силу.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Следует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контролировать правильность выполнения упражнений, выполняя их перед зеркалом или под наблюдением преподавателя, товарища.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933056"/>
            <a:ext cx="8507288" cy="26642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237" y="188640"/>
            <a:ext cx="2788795" cy="209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875" y="3933056"/>
            <a:ext cx="3965783" cy="2642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428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2664296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Средний темп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оптимален для развития мышц. Обеспечивает наиболее благоприятное воздействие на внутренние органы и нервную систему.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Медленный темп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используется в следующих случаях: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а) если величина отягощения не позволяет заниматься в среднем темпе; б) если положение тела исключает возможность (в связи с опасностью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травмирования) заниматься в быстром или среднем темпе;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для вовлечения мускулатуры в максимальную работу.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780928"/>
            <a:ext cx="8928992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376" y="3356992"/>
            <a:ext cx="598166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112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936104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Средства, методы и методика проведения шейпинга.</a:t>
            </a:r>
            <a:br>
              <a:rPr lang="ru-RU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832648"/>
          </a:xfrm>
          <a:ln>
            <a:noFill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Средства применяемые в шейпинге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85730" y="947394"/>
            <a:ext cx="5184576" cy="5373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Средства, применяемые в шейпинге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051720" y="1484784"/>
            <a:ext cx="1296144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5" idx="2"/>
            <a:endCxn id="13" idx="0"/>
          </p:cNvCxnSpPr>
          <p:nvPr/>
        </p:nvCxnSpPr>
        <p:spPr>
          <a:xfrm>
            <a:off x="4278018" y="1484784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724128" y="1484784"/>
            <a:ext cx="1008112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23528" y="1952836"/>
            <a:ext cx="2592288" cy="756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Физические упражнения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08370" y="2852936"/>
            <a:ext cx="3339296" cy="845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Психофизиологические средства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28184" y="1961455"/>
            <a:ext cx="237626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миджевые» средства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23528" y="2708920"/>
            <a:ext cx="0" cy="36724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23528" y="4221088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999522" y="3958952"/>
            <a:ext cx="3621293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Ритмическая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гимнастика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323528" y="5013176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1644147" y="4741777"/>
            <a:ext cx="426193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на тренажерах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323528" y="5805264"/>
            <a:ext cx="18722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2267744" y="5517232"/>
            <a:ext cx="514857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со собственными весами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23528" y="6381328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323528" y="6597352"/>
            <a:ext cx="24866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2915816" y="6237312"/>
            <a:ext cx="6120680" cy="592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с предметами (дисками, штангами)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30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3226370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Бейсик степ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или базовый шаг называется бейсик степ. Для выполнения этого упражнения нужно подняться на степ одной ногой, затем приставить другую и спуститься со степа так же, поочередно опуская ноги на пол, начиная с той ноги, которая была первой при подъеме. Базовый шаг можно чередовать, начиная движение с правой или левой ноги.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3573016"/>
            <a:ext cx="366870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17032"/>
            <a:ext cx="3243263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43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2304256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Ви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степ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этом упражнении ноги на степ ставятся поочередно на противоположные стороны степа и опускаются в том же порядке, но уже ближе друг к другу, так что ход движений напоминает английскую букву V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51" y="2525418"/>
            <a:ext cx="2840982" cy="1896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973" y="4311844"/>
            <a:ext cx="3968750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1520" y="2413338"/>
            <a:ext cx="85052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Степ-ап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Одной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ногой нужно встать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платформу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вторую поставить на носок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позади.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Возвращаемся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пол с той ноги,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которая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находится сзади.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шаг очень простой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может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использоваться в перерывах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более высокими нагрузками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качестве отдыха</a:t>
            </a:r>
          </a:p>
        </p:txBody>
      </p:sp>
    </p:spTree>
    <p:extLst>
      <p:ext uri="{BB962C8B-B14F-4D97-AF65-F5344CB8AC3E}">
        <p14:creationId xmlns:p14="http://schemas.microsoft.com/office/powerpoint/2010/main" val="34775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642194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Кёл степ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Одной ногой шагнуть на степ, другую согнуть в колене, пытаясь достать пяткой ягодицу. Движения должны быть энергичными.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Бэк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степ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Одной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ногой подняться на                              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платформу, при этом другая         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делает мах назад, напрягая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ягодичные мышцы. Это упражнение отлично укрепляет ягодицы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3792537" cy="253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622952"/>
            <a:ext cx="2995571" cy="1997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48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2146250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Кик степ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Поднимаясь на степ одной ногой, вторую нужно резко выбросить вперед от колена, изображая удар.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4316342" cy="4322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36912"/>
            <a:ext cx="3902075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39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28998"/>
          </a:xfrm>
        </p:spPr>
        <p:txBody>
          <a:bodyPr>
            <a:normAutofit/>
          </a:bodyPr>
          <a:lstStyle/>
          <a:p>
            <a:pPr algn="l"/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Методика проведения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шейпинга:</a:t>
            </a:r>
            <a:b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832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комплекс упражнений входят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разминка, упражнения на растяжку и на расслабление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Шейпинг-тренировки отличаются тем, что в ходе выполнения упражнений инструкторы дают вам советы, которые помогают справиться с тем или иным движением для того, чтобы оно было выполнено с наибольшей отдачей и оказало 100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влияние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важным является и то, что во время занятия инструкторы следят не только за правильностью выполнения упражнений, но и за физиологическими показателями - дыханием и пульсом. В зависимости от результатов они посоветуют вам сбавить или прибавить темп, закончить или продолжить тренировку.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20684"/>
            <a:ext cx="2592288" cy="183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84132"/>
            <a:ext cx="3159224" cy="1767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29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1"/>
            <a:ext cx="8856984" cy="3507297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Каждое  занятие длится час. Если вы решили серьезно заниматься шейпингом, лучше  распланируйте свое время на несколько  месяцев вперед так, чтобы всегда оставался час для шейпинг-класса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Специалисты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будут проверять ваши результаты в течение всего времени, которое вы проводите на занятиях. В течение каждого месяца будут производиться контрольные замеры, определяться вес, величина жировых складок, процентное соответствие между вами нынешней и вами будущей, т. е. между вами и вашим идеалом.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573016"/>
            <a:ext cx="8856984" cy="3168352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610" y="3623929"/>
            <a:ext cx="453650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3672408" cy="2445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02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714202"/>
          </a:xfrm>
        </p:spPr>
        <p:txBody>
          <a:bodyPr numCol="2"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Кроме того, что специалисты регулярно наблюдают за вашей фигурой, они еще помогают составить ежедневное меню, в которое входят блюда из тех продуктов, которые необходимы именно для вашего организма.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717032"/>
            <a:ext cx="8856984" cy="2880320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известно, наше здоровье во многом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зависит от питания, поэтому шейпинг уделяет повышенное внимание 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только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физической нагрузке, но и правильному питанию. Инструкторы научат вас, как правильно питаться в зависимости от того, какую тренировочную программу вы будете выполнять.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4"/>
            <a:ext cx="345638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2482"/>
            <a:ext cx="3203848" cy="1946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47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2376264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Шейпинг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это еще и наукоёмкая система, где используются передовые технологии, новейшие достижения науки и техники. Преподавание шейпинга проводится высококвалифицированными шейпинг-тренерами, имеющими специальное шейпинг-образование.</a:t>
            </a:r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8960"/>
            <a:ext cx="421246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9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2936"/>
            <a:ext cx="4090771" cy="230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256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228998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6.Врачебно-педагогический </a:t>
            </a:r>
            <a:r>
              <a:rPr lang="ru-RU" sz="28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контроль при занятиях шейпингом.</a:t>
            </a:r>
            <a:br>
              <a:rPr lang="ru-RU" sz="28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занятиям шейпингом может быть допущена любая женщина. Однако степень физической нагрузки должна соответствовать уровню состояния здоровья и быть строго индивидуальна.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неправильно подобранной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наблюдаться ухудшение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поэтому с первого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вы, проходите медицинское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тестирование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отвечает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которые направлены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выявление   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хронических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острых заболеваний, а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позволяющие выявить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женского организма, оценить ваш нервно-психический статус.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005064"/>
            <a:ext cx="3352917" cy="2159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38" y="2204864"/>
            <a:ext cx="3872233" cy="1873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30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856984" cy="511256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сожалению, не при всех заболеваниях занятия шейпингом рекомендуются.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Такие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, как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хронические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заболевания сердечно-сосудистой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сахарный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диабет частыми приступами (более 1 раз в год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желчекаменная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почечно-каменная болезнь с частыми приступами (более 1 раза в год) или с признаками почечной или печеночной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недостаточности;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сахарный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диабет, для лечения которого используются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инъекционные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препараты типа инсулин, тромбофлебит нижних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конечностей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заболевания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сопровождающиеся частыми кровотечениями (более 1 раза в месяц) заболевания крови, близорукость высокой степени и выше, глаукома.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365104"/>
            <a:ext cx="8784976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293096"/>
            <a:ext cx="4752528" cy="2377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162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4234482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Такое медицинское тестирование вы будете проходить 1 раз в пол года. Однако, если в течение полугодия по какой-либо причине произошло ухудшение вашего состояния, необходимо сразу же об этом поставить в известность тренера, который примет решение об интенсивности и объеме ваших занятий шейпингом.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060848"/>
            <a:ext cx="8856984" cy="46805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Любая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физическая активность вызывает утомления, которое является биологически защитной реакцией — нормальным состоянием, предохраняющий ваш организм от функционального истощения. Поэтому, после каждой физической нагрузки должно, пройти какое — либо время для восстановления ваших сил, в этом участвует весь организм.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04864"/>
            <a:ext cx="3744416" cy="1892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38311"/>
            <a:ext cx="2592288" cy="1859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7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358641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Период восстановления может длиться от нескольких часов до нескольких суток. Со своей стороны, правильно строя тренировочный процесс, мы помогаем вам правильно и быстро восстановиться, включая в программу кроме основных упражнений разминку и заминку, выполнение которых является обязательным. В период восстановления для улучшения вашего самочувствия мы рекомендуем не отказываться от гидропроцедур, физиотерапии, массажа, витаминотерапии. Бани любые мы рекомендуем, но только не в дни тренировок.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284984"/>
            <a:ext cx="8784976" cy="34563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75" y="3650507"/>
            <a:ext cx="3528392" cy="2350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02608"/>
            <a:ext cx="3384376" cy="2117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183" y="5008361"/>
            <a:ext cx="3384376" cy="177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77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922114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Программы </a:t>
            </a:r>
            <a:r>
              <a:rPr lang="ru-RU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комплексы упражнений шейпинга.</a:t>
            </a:r>
            <a:br>
              <a:rPr lang="ru-RU" sz="24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Шейпинг комплекс упражнений, последовательно нагружающих мышцы на различных участках тела женщин. В шейпинге нагружаются все мышцы тела, в том числе, формирующие наиболее важные для женщин участки: грудь, талию, бедра, ягодицы.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96952"/>
            <a:ext cx="5502120" cy="3335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64904"/>
            <a:ext cx="307234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019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2002234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Шейпинг упражнения последовательно и повсеместно нагружают все мышечные группы. Варьируя нагрузку для конкретных областей тела и управляя обменными процессами (путем правильной организации питания и отдыха) можно решать различные задачи формирования телосложения.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8640960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Упражнения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выполняются в умеренном темпе. Последовательная проработка всех групп мышц позволяет без излишней нагрузки на сердце и суставы получить прекрасный тренировочный эффект, включающий: значительные потери энергии организмом в целом и истощение энергетических ресурсов работающих мышц.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32856"/>
            <a:ext cx="4248472" cy="2230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2880320" cy="214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226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329837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Для мышц поверхности бедра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полу, руки – вдоль туловища. Выполнять поочередные махи вверх согнутыми ногами.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в опоре на предплечьях. Выполнять поочередные махи согнутыми и прямыми ногами вверх.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сидя в опоре на кисти рук. Выполнять поочередные махи прямыми ногами вверх, носки вытянуты.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789040"/>
            <a:ext cx="8784976" cy="28803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3816424" cy="2794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3459"/>
            <a:ext cx="4053830" cy="2999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330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396044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Для мышц задней поверхности бедра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животе. Поочередно сгибать ноги в коленях.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животе. Поочередно сгибать ноги в коленях с отрывом коленей от пола.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стоя на колене опорной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Сгибать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другую ногу в колене. Повторить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 движений каждой ногой.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486386"/>
            <a:ext cx="8784976" cy="2038958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52936"/>
            <a:ext cx="2664296" cy="3554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49080"/>
            <a:ext cx="3312368" cy="25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78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4536504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Для мышц внутренней поверхности бедра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спине с согнутыми в коленях и поднятыми вверх ногами. Сводить и разводить колени.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спине с поднятыми прямыми ногами. Сводить и разводить ноги.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сидя в опоре на кисти. Поочередно отводить ноги в стороны и приводить к вертикали.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933056"/>
            <a:ext cx="8712968" cy="27363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462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095746"/>
            <a:ext cx="2304256" cy="2530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8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4522514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Для мышц наружной поверхности бедра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стоя на коленях. Поочередно поднимать согнутые ноги в сторону.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стоя на коленях. Поочередно поднимать прямые ноги в стороны.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стоя на коленях. Выполнять махи вперед и назад, за опорную ногу (по 8 махов каждой ногой).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933056"/>
            <a:ext cx="8712968" cy="2736304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2"/>
            <a:ext cx="25922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27" y="4077072"/>
            <a:ext cx="424847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691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67311" cy="324036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Шейпинг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предусматривает технологию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индивидуального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совершенствования. В шейпинге слово "технология" означает знание точной последовательности и объема действий, правил, режимов, которым надо следовать для получения гарантированного результата. Выбор вида шейпинг-технологии зависит от самого человека, от уровня его текущих притязаний к процессу личного совершенствования.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284984"/>
            <a:ext cx="8856984" cy="3456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Слово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shape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», от которого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название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данной гимнастики и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было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образовано, переводится с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английского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языка как «придание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формы, «формирование».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96952"/>
            <a:ext cx="360040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27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4594522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Для ягодиц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спине. Поднимать таз вверх и возвращаться в исходное положение.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спине. Таз поднят. Выполнять сжимание ягодиц.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спине. Одна нога согнута в опоре на стопу, другая нога согнута и стоит на колене опорной. На 8 счетов подъем вверх, опираясь на одну ногу. Поменять ноги и повторить то же упражнение другой ногой.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653136"/>
            <a:ext cx="8784976" cy="2088232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653136"/>
            <a:ext cx="3707904" cy="189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671959"/>
            <a:ext cx="252028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81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4824536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Для мышц брюшного пресса (верхней части)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спине. Руки согнуты за головой. Выполнять подъемы корпуса вверх.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спине.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согнуты за головой.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Выполнять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подъемы и статическое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удержание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корпуса в верхней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движения на 4 счета.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спине.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согнуты за головой. Выполнять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подъемы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корпуса в сочетании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поочередным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подъемом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ног.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589240"/>
            <a:ext cx="8712968" cy="10081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40768"/>
            <a:ext cx="3157077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182142"/>
            <a:ext cx="5120569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36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494116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Для талии (косые мышцы живота)</a:t>
            </a:r>
            <a:br>
              <a:rPr lang="ru-RU" sz="2400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Исходное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положение – сидя на пятках, руки опущены вниз. Выполнять подъемы на колени с поворотом. Одной рукой потянуться к стопе противоположенной ноги, другой рукой – вверх в диагональ.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Исходное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положение – лежа на боку в опоре на предплечья. Ноги согнуты в коленях (90 градусов). Выполнять подъемы верхней ноги и мах соответствующей согнутой рукой к колену.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Исходное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положение – лежа на боку в опоре на предплечья, обе ноги согнуты в коленях (угол – 90 градусов). Выполнять одновременный подъем обеих ног вверх.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509120"/>
            <a:ext cx="8784976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21088"/>
            <a:ext cx="3793604" cy="2529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09120"/>
            <a:ext cx="3384376" cy="218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790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335699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Исходное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положение – стоя, руки опущены вниз. Выполнять наклоны в стороны.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Исходное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положение – стоя, руки опущены вниз. Выполнять наклоны в стороны с гимнастической палкой за плечами.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Исходное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положение – стоя, руки опущены вниз. Выполнять по два наклона в каждую сторону.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212976"/>
            <a:ext cx="8784976" cy="3456384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96952"/>
            <a:ext cx="42862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3168352" cy="324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723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4666530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Для мышц брюшного пресса (нижней части)</a:t>
            </a:r>
            <a:br>
              <a:rPr lang="ru-RU" sz="2400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спине, ноги согнуты в коленях. Выполнять подъем и опускание ног.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спине, ноги прямые. Выполнять подъемы и опускание ног.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Исходное положение – лежа на спине в опоре на предплечья. Выполнять подъем прямых ног и удерживать их наверху.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373216"/>
            <a:ext cx="8784976" cy="129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Все упражнения рекомендуется выполнять не менее чем по 4 минуты. Темп музыки от 140 – 160 уд/мин. Все движения лучше делать с большой амплитудой, чтобы достичь аэробного эффекта.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32390"/>
            <a:ext cx="3688432" cy="146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32390"/>
            <a:ext cx="3168352" cy="133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636912"/>
            <a:ext cx="7128792" cy="3600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36912"/>
            <a:ext cx="684076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06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2506290"/>
          </a:xfrm>
        </p:spPr>
        <p:txBody>
          <a:bodyPr>
            <a:normAutofit/>
          </a:bodyPr>
          <a:lstStyle/>
          <a:p>
            <a:pPr algn="l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возникновения и развития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шейпинга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занятий шейпингом была разработана ленинградскими специалистами под руководством Ильи Викторовича Прохорцева в 1988 г. и является официально запатентованной системой.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348880"/>
            <a:ext cx="8568952" cy="4176464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060848"/>
            <a:ext cx="2923461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71525"/>
            <a:ext cx="4837156" cy="27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496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445624" cy="2799184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Руководит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развитием шейпинга Международная Федерация Шейпинга (МФШ), которая была основана в 1991 году и объединяет шейпинг клубы и залы по всему миру. Основной задачей Федерации является поддержка существующих шейпинг-технологий, разработка и создание новых, инновационных, и современных систем тренировок, обучении специалистов и популяризация шейпинга.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050957"/>
            <a:ext cx="5668294" cy="36184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806" y="2492895"/>
            <a:ext cx="2835316" cy="194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4392488" cy="3316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7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3298378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Разрабатывая программу шейпинга, исследователи во главе с И.В. Прохорцевым нацеливались на контингент, состоящий из женщин 35−50 лет. Так как именно в этот возрастной промежуток у женщин замедляется метаболизм, женщины, построившие карьеру и создавшие семьи, ведут «сидячий» образ жизни, предпочитая активным видам отдыха чтение книг и просмотр телевизионных программ.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11556"/>
            <a:ext cx="3888432" cy="291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01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858218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изначально создание шейпинга подразумевало улучшение физической привлекательности среднего возраста, предъявляющих повышенные требования к своей внешности. Иными словами создание определенных телесных форм.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856984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и задачи физкультурно-оздоровительной системы-шейпинг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Две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основные цели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катаболическая и анаболическая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Первая подразумевает снижение уровня жира в организме, то есть похудение, а вторая – наращивание рельефа мышц.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ndrey\Desktop\bigstock-fitness-sport-training-gym-545398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36266"/>
            <a:ext cx="3888432" cy="228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ndrey\Desktop\kak-sdelat-nogi-tonshe-13950-lar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36265"/>
            <a:ext cx="1728192" cy="245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89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1915</Words>
  <Application>Microsoft Office PowerPoint</Application>
  <PresentationFormat>Экран (4:3)</PresentationFormat>
  <Paragraphs>191</Paragraphs>
  <Slides>55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Тема Office</vt:lpstr>
      <vt:lpstr>Физкультурно-оздоровительная система- шейпинг</vt:lpstr>
      <vt:lpstr>Перечень подлежащих разработке вопросов:</vt:lpstr>
      <vt:lpstr>1.Понятие о шейпинге. История возникновения и развития шейпинга. Шейпинг в РБ. Цель и задачи физкультурно-оздоровительной системы-шейпинг. </vt:lpstr>
      <vt:lpstr>Шейпинг - это еще и наукоёмкая система, где используются передовые технологии, новейшие достижения науки и техники. Преподавание шейпинга проводится высококвалифицированными шейпинг-тренерами, имеющими специальное шейпинг-образование.</vt:lpstr>
      <vt:lpstr>  Шейпинг-система предусматривает технологию индивидуального совершенствования. В шейпинге слово "технология" означает знание точной последовательности и объема действий, правил, режимов, которым надо следовать для получения гарантированного результата. Выбор вида шейпинг-технологии зависит от самого человека, от уровня его текущих притязаний к процессу личного совершенствования.</vt:lpstr>
      <vt:lpstr>История возникновения и развития шейпинга   Программа занятий шейпингом была разработана ленинградскими специалистами под руководством Ильи Викторовича Прохорцева в 1988 г. и является официально запатентованной системой.  </vt:lpstr>
      <vt:lpstr>  Руководит развитием шейпинга Международная Федерация Шейпинга (МФШ), которая была основана в 1991 году и объединяет шейпинг клубы и залы по всему миру. Основной задачей Федерации является поддержка существующих шейпинг-технологий, разработка и создание новых, инновационных, и современных систем тренировок, обучении специалистов и популяризация шейпинга. </vt:lpstr>
      <vt:lpstr>Разрабатывая программу шейпинга, исследователи во главе с И.В. Прохорцевым нацеливались на контингент, состоящий из женщин 35−50 лет. Так как именно в этот возрастной промежуток у женщин замедляется метаболизм, женщины, построившие карьеру и создавшие семьи, ведут «сидячий» образ жизни, предпочитая активным видам отдыха чтение книг и просмотр телевизионных программ.  </vt:lpstr>
      <vt:lpstr>  Поэтому изначально создание шейпинга подразумевало улучшение физической привлекательности среднего возраста, предъявляющих повышенные требования к своей внешности. Иными словами создание определенных телесных форм. </vt:lpstr>
      <vt:lpstr>  Как правило, во время катаболического этапа в большей мере используются аэробные нагрузки, которые позволяют наиболее эффективно сжигать лишние жировые отложения, а во время анаболического этапа доля аэробных нагрузок уменьшается, но увеличивается доля анаэробных упражнений, которые тоже  выполняются в специальном режиме.  </vt:lpstr>
      <vt:lpstr>2. Основные понятия и разновидности шейпинга. </vt:lpstr>
      <vt:lpstr>Презентация PowerPoint</vt:lpstr>
      <vt:lpstr>            </vt:lpstr>
      <vt:lpstr> Шейпинг – юни - технология, созданная для гармоничного развития детей и подростков, воспитание их физически и эстетически развитыми людьми, построена с учётом физиологических особенностей растущего организма.       </vt:lpstr>
      <vt:lpstr>Задачи:  - гармонизация биологического, физического  и полового развития; - коррекция и формирование иммунной  системы и общих параметров здоровья; - коррекция осанки;  - профилактика сколиозов;           -функциональной недостаточности позвоночника; - формирование  походки.  </vt:lpstr>
      <vt:lpstr>Шейпинг «вечно молоды» </vt:lpstr>
      <vt:lpstr>Первые занятия гантельной гимнастики проводятся без отягощений, с применением разнообразных общеразвивающих упражнений. Затем, при отсутствии противопоказаний, если занимающийся не испытывает неприятных ощущений, можно переходить к упражнениям с легкими гирями в 3 и 5 кг, штанговыми дисками в 5, 10, 15 и 20 кг, на тренажерах, с пудовыми гарями.                                                   Занятия завершают различными                                                             общеразвивающими упражнениями                                                   с использованием отягощений, а                                                    также без них, наклонами                                                   туловища, круговыми движениями,                                                     упражнениями на расслабление и                                                         дыхание</vt:lpstr>
      <vt:lpstr>3. Теоретические и организационные основы шейпинга  Теоретические: Первые шейпинг-тренировки не превышают 20 минут. Каждую следующую тренировку вы будете добавлять по одному упражнению и постепенно, к 9 неделе вы подойдёте к полному - 55-минутному шейпинг-занятию.  Каждая шейпинг-тренировка обязательно должна начинаться разминкой и заканчиваться заминкой - простыми движениями (растяжки, движений типа танцевальных), адаптирующих сердечно-сосудистую систему к нагрузкам в начале занятия и возвращающих организм к обычному режиму после его завершения. По времени они обычно занимают 4-5 минут.  </vt:lpstr>
      <vt:lpstr>Основная же по нагрузкам часть  тренировки выполняется в соответствии  с программой, составленной  на основании шейпинг-тестирования.  Интенсивность на шейпинг-тренировке  увеличивается также постепенно и зависит  от уровня физической подготовленности  занимающейся и от задач по коррекции  фигуры (за этим следит тренер). </vt:lpstr>
      <vt:lpstr>Организационные: К занятиям шейпингом может быть допущена любая женщина.   Однако степень физической нагрузки должна соответствовать уровню состояния здоровья и быть строго индивидуальна.   При неправильно подобранной нагрузке может наблюдаться ухудшение здоровья, поэтому с первого же занятия вы проходите медицинское тестирование, которое направлено на выявление хронических и острых заболеваний, а также позволяет выявить особенности женского организма, оценить ваш нервно-психический статус. </vt:lpstr>
      <vt:lpstr>При занятиях шейпингом нужно учитывать следующие рекомендации: 1. Занятия шейпингом должны проходить в хорошо проветренном помещении. 2. Заниматься только в сменной обуви  и тренировочном костюме. 3. Не рекомендуется активно пользоваться  перед занятием парфюмом.  </vt:lpstr>
      <vt:lpstr>4. Рекомендуется во время занятий  воздержаться от использования мобильного телефона. 5. Для каждой занимающейся подбирается индивидуальная нагрузка с учетом здоровья и физической подготовленности. 6. Необходимо контролировать свое самочувствие во избежание создания травмоопасной ситуации. </vt:lpstr>
      <vt:lpstr>4. Структура и содержание занятий шейпингом. </vt:lpstr>
      <vt:lpstr>г) Дополнительные упражнения: -на мышцы передней поверхности бедра -на мышцы задней поверхности бедра -на мышцы внутренней поверхности бедра 4-5 мин. д) Упражнения на мышцы боковой поверхности бедра 4-5 мин. е) Упражнения на ягодичные мышцы 4-5 мин. ж) Комбинированные упражнения на бедро сбоку и ягодичные мышцы 4-5 мин. </vt:lpstr>
      <vt:lpstr>з) Комбинированные упражнения на талию, мышцы поясницы и тазовой области 4-5 мин.</vt:lpstr>
      <vt:lpstr>Содержание занятий:</vt:lpstr>
      <vt:lpstr>Дозировка, то есть количество повторений движения в одном подходе, определяется в зависимости от величины отягощения, веса снаряда, который используются в этом упражнении. Различают большую, среднюю и малую дозировки.</vt:lpstr>
      <vt:lpstr>При большой дозировке упражнения развивают силовую выносливость, служат средством избавления от избытка жировых отложений, способствуют формированию мышечного рельефа (у подготовленных спортсменов).  К выполнению упражнений в этом режиме рекомендуется прибегать в тех случаях (чтобы не нарушать хода тренировок), когда по тем или иным причинам (например, при отсутствии или нехватке инвентаря, снарядов) нет возможности провести занятие с применением других запланированных дозировок. </vt:lpstr>
      <vt:lpstr>Средняя дозировка –6-10повторений. Величина отягощения –60-70%от максимальной нагрузки (средняя нагрузка). Эта нагрузка самая рациональная для развития мышечной массы. Малая дозировка –1-3повторения. Beличина отягощения –90-100%от максимальной нагрузки. Используется для развития силы.</vt:lpstr>
      <vt:lpstr> Быстрый темп применяется при выполнении  упражнений без отягощений или с малыми  отягощениями, когда ставится задача  уменьшить количество жировой ткани или,  у более подготовленных, сформировать  мышечный рельеф.  Быстрый темп иногда идет в ущерб точности движений и не всегда эффективно развивает силу.  Следует контролировать правильность выполнения упражнений, выполняя их перед зеркалом или под наблюдением преподавателя, товарища. </vt:lpstr>
      <vt:lpstr>Средний темп оптимален для развития мышц. Обеспечивает наиболее благоприятное воздействие на внутренние органы и нервную систему. Медленный темп используется в следующих случаях: а) если величина отягощения не позволяет заниматься в среднем темпе; б) если положение тела исключает возможность (в связи с опасностью травмирования) заниматься в быстром или среднем темпе;  в) для вовлечения мускулатуры в максимальную работу.</vt:lpstr>
      <vt:lpstr>5. Средства, методы и методика проведения шейпинга. </vt:lpstr>
      <vt:lpstr>Бейсик степ  Основной или базовый шаг называется бейсик степ. Для выполнения этого упражнения нужно подняться на степ одной ногой, затем приставить другую и спуститься со степа так же, поочередно опуская ноги на пол, начиная с той ноги, которая была первой при подъеме. Базовый шаг можно чередовать, начиная движение с правой или левой ноги.</vt:lpstr>
      <vt:lpstr>Ви степ В этом упражнении ноги на степ ставятся поочередно на противоположные стороны степа и опускаются в том же порядке, но уже ближе друг к другу, так что ход движений напоминает английскую букву V.</vt:lpstr>
      <vt:lpstr>Кёл степ  Одной ногой шагнуть на степ, другую согнуть в колене, пытаясь достать пяткой ягодицу. Движения должны быть энергичными.</vt:lpstr>
      <vt:lpstr>Кик степ  Поднимаясь на степ одной ногой, вторую нужно резко выбросить вперед от колена, изображая удар. </vt:lpstr>
      <vt:lpstr>Методика проведения шейпинга: </vt:lpstr>
      <vt:lpstr> Каждое  занятие длится час. Если вы решили серьезно заниматься шейпингом, лучше  распланируйте свое время на несколько  месяцев вперед так, чтобы всегда оставался час для шейпинг-класса.   Специалисты будут проверять ваши результаты в течение всего времени, которое вы проводите на занятиях. В течение каждого месяца будут производиться контрольные замеры, определяться вес, величина жировых складок, процентное соответствие между вами нынешней и вами будущей, т. е. между вами и вашим идеалом.</vt:lpstr>
      <vt:lpstr>Кроме того, что специалисты регулярно наблюдают за вашей фигурой, они еще помогают составить ежедневное меню, в которое входят блюда из тех продуктов, которые необходимы именно для вашего организма. </vt:lpstr>
      <vt:lpstr>6.Врачебно-педагогический контроль при занятиях шейпингом. </vt:lpstr>
      <vt:lpstr>К сожалению, не при всех заболеваниях занятия шейпингом рекомендуются. Такие, как:  - хронические заболевания сердечно-сосудистой системы; - сахарный диабет частыми приступами (более 1 раз в год); - желчекаменная и почечно-каменная болезнь с частыми приступами (более 1 раза в год) или с признаками почечной или печеночной недостаточности; - сахарный диабет, для лечения которого используются инъекционные препараты типа инсулин, тромбофлебит нижних конечностей;       - заболевания, сопровождающиеся частыми кровотечениями (более 1 раза в месяц) заболевания крови, близорукость высокой степени и выше, глаукома.    </vt:lpstr>
      <vt:lpstr>Такое медицинское тестирование вы будете проходить 1 раз в пол года. Однако, если в течение полугодия по какой-либо причине произошло ухудшение вашего состояния, необходимо сразу же об этом поставить в известность тренера, который примет решение об интенсивности и объеме ваших занятий шейпингом.      </vt:lpstr>
      <vt:lpstr>Период восстановления может длиться от нескольких часов до нескольких суток. Со своей стороны, правильно строя тренировочный процесс, мы помогаем вам правильно и быстро восстановиться, включая в программу кроме основных упражнений разминку и заминку, выполнение которых является обязательным. В период восстановления для улучшения вашего самочувствия мы рекомендуем не отказываться от гидропроцедур, физиотерапии, массажа, витаминотерапии. Бани любые мы рекомендуем, но только не в дни тренировок.  </vt:lpstr>
      <vt:lpstr>7. Программы и комплексы упражнений шейпинга. </vt:lpstr>
      <vt:lpstr>Шейпинг упражнения последовательно и повсеместно нагружают все мышечные группы. Варьируя нагрузку для конкретных областей тела и управляя обменными процессами (путем правильной организации питания и отдыха) можно решать различные задачи формирования телосложения.</vt:lpstr>
      <vt:lpstr>Для мышц поверхности бедра  Исходное положение – лежа на полу, руки – вдоль туловища. Выполнять поочередные махи вверх согнутыми ногами.  Исходное положение – лежа в опоре на предплечьях. Выполнять поочередные махи согнутыми и прямыми ногами вверх.  Исходное положение – сидя в опоре на кисти рук. Выполнять поочередные махи прямыми ногами вверх, носки вытянуты.</vt:lpstr>
      <vt:lpstr>Для мышц задней поверхности бедра  Исходное положение – лежа на животе. Поочередно сгибать ноги в коленях.  Исходное положение – лежа на животе. Поочередно сгибать ноги в коленях с отрывом коленей от пола.  Исходное положение – стоя на колене опорной  ноги. Сгибать другую ногу в колене. Повторить  по 8 движений каждой ногой.</vt:lpstr>
      <vt:lpstr>Для мышц внутренней поверхности бедра  Исходное положение – лежа на спине с согнутыми в коленях и поднятыми вверх ногами. Сводить и разводить колени.  Исходное положение – лежа на спине с поднятыми прямыми ногами. Сводить и разводить ноги.  Исходное положение – сидя в опоре на кисти. Поочередно отводить ноги в стороны и приводить к вертикали.  </vt:lpstr>
      <vt:lpstr>Для мышц наружной поверхности бедра  Исходное положение – стоя на коленях. Поочередно поднимать согнутые ноги в сторону.  Исходное положение – стоя на коленях. Поочередно поднимать прямые ноги в стороны.  Исходное положение – стоя на коленях. Выполнять махи вперед и назад, за опорную ногу (по 8 махов каждой ногой).  </vt:lpstr>
      <vt:lpstr>Для ягодиц  Исходное положение – лежа на спине. Поднимать таз вверх и возвращаться в исходное положение.  Исходное положение – лежа на спине. Таз поднят. Выполнять сжимание ягодиц.  Исходное положение – лежа на спине. Одна нога согнута в опоре на стопу, другая нога согнута и стоит на колене опорной. На 8 счетов подъем вверх, опираясь на одну ногу. Поменять ноги и повторить то же упражнение другой ногой.</vt:lpstr>
      <vt:lpstr>Для мышц брюшного пресса (верхней части)  Исходное положение – лежа на спине. Руки согнуты за головой. Выполнять подъемы корпуса вверх.  Исходное положение – лежа на спине.  Руки согнуты за головой.  Выполнять подъемы и статическое  удержание корпуса в верхней части  движения на 4 счета.  Исходное положение – лежа на спине.  Руки согнуты за головой. Выполнять  подъемы корпуса в сочетании с поочередным  подъемом ног.</vt:lpstr>
      <vt:lpstr>Для талии (косые мышцы живота)  Исходное положение – сидя на пятках, руки опущены вниз. Выполнять подъемы на колени с поворотом. Одной рукой потянуться к стопе противоположенной ноги, другой рукой – вверх в диагональ.  Исходное положение – лежа на боку в опоре на предплечья. Ноги согнуты в коленях (90 градусов). Выполнять подъемы верхней ноги и мах соответствующей согнутой рукой к колену.  Исходное положение – лежа на боку в опоре на предплечья, обе ноги согнуты в коленях (угол – 90 градусов). Выполнять одновременный подъем обеих ног вверх. </vt:lpstr>
      <vt:lpstr>Исходное положение – стоя, руки опущены вниз. Выполнять наклоны в стороны.  Исходное положение – стоя, руки опущены вниз. Выполнять наклоны в стороны с гимнастической палкой за плечами.  Исходное положение – стоя, руки опущены вниз. Выполнять по два наклона в каждую сторону.</vt:lpstr>
      <vt:lpstr>Для мышц брюшного пресса (нижней части)  Исходное положение – лежа на спине, ноги согнуты в коленях. Выполнять подъем и опускание ног.  Исходное положение – лежа на спине, ноги прямые. Выполнять подъемы и опускание ног.  Исходное положение – лежа на спине в опоре на предплечья. Выполнять подъем прямых ног и удерживать их наверху. 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Физкультурно-оздоровительная система- шейпинг</dc:title>
  <dc:creator>Andrey</dc:creator>
  <cp:lastModifiedBy>Пользователь</cp:lastModifiedBy>
  <cp:revision>69</cp:revision>
  <dcterms:created xsi:type="dcterms:W3CDTF">2016-03-02T09:02:55Z</dcterms:created>
  <dcterms:modified xsi:type="dcterms:W3CDTF">2016-03-31T16:05:24Z</dcterms:modified>
</cp:coreProperties>
</file>